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7" r:id="rId3"/>
    <p:sldId id="257" r:id="rId4"/>
    <p:sldId id="270" r:id="rId5"/>
    <p:sldId id="259" r:id="rId6"/>
    <p:sldId id="271" r:id="rId7"/>
    <p:sldId id="261" r:id="rId8"/>
    <p:sldId id="263" r:id="rId9"/>
    <p:sldId id="264" r:id="rId10"/>
    <p:sldId id="265" r:id="rId11"/>
    <p:sldId id="262" r:id="rId12"/>
  </p:sldIdLst>
  <p:sldSz cx="9144000" cy="6858000" type="screen4x3"/>
  <p:notesSz cx="6858000" cy="9144000"/>
  <p:custDataLst>
    <p:tags r:id="rId14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LBERTO BENEDICTO MILLAN" userId="709bbef4-b600-4f54-aea2-04fd1b52afaf" providerId="ADAL" clId="{CDFFFA62-F3B1-49AE-939E-24AF25A7289C}"/>
    <pc:docChg chg="custSel replTag delTag">
      <pc:chgData name="JORGE ALBERTO BENEDICTO MILLAN" userId="709bbef4-b600-4f54-aea2-04fd1b52afaf" providerId="ADAL" clId="{CDFFFA62-F3B1-49AE-939E-24AF25A7289C}" dt="2023-05-23T12:50:52.018" v="3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D3F29-F8EB-4337-9E8D-CFE5B5F872BB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61398-69F3-4AA8-8BA8-C5B5668872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44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61398-69F3-4AA8-8BA8-C5B56688729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5296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977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736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810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8AD73-C324-4DDC-A866-28F794696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1DBE75-6188-4A94-BF08-135084DFB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15CEB6-6CF8-46CD-8D3B-F6D1ED0C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037CC8-9E22-4D15-8522-54CC23B6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07228F-212B-4359-A254-2643C5A85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5169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1C470-21A5-42FE-A97F-D336EB723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9B7556-BDFA-46BC-BD36-65217241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3F094E-7804-4C29-9FE1-D6371878F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74797C-584C-4086-8320-8F1876280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73801C-8E76-4AE8-A7B6-99C150A4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082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857D5-099E-4B6F-991C-4757464C2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8860DE-3F00-451E-9955-F8D8A361C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4ED470-0616-438A-B2D8-17DD271E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F9E8B1-99E6-49A3-BE95-9E2AEC61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A024B4-0A33-4891-9E8E-1F653452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0470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36DF58-A56B-4BE8-9309-DF9C34D3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2728BE-E4CF-4471-B700-30CB2703A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4D1E87-9206-4D70-B1D2-0E30AA0AD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DD23B4-A58B-4438-BEC9-AE0BCFE4E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127BE1-DCF4-46D9-8749-0305DF5E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A8BE55-08A8-47A6-8DA1-39A7E7DB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105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AC550-AD9A-4A34-BA16-2800C8471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5B8802-43F5-48FF-95AE-BEE624AC2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1CA25C-0A35-4A6C-9311-FEDDCAEB9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7091A2-9E74-44D7-A930-55585FC51B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99235C-61EA-4531-A779-8CD6A30FF0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FFFBB8B-CE85-42A7-9576-9C6F0BBD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A807BF-4323-4A4F-BCF6-F6496AAC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804CF9-2EEB-4638-A854-6E4A3375E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244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245B6-1A92-4DFF-8F46-1CFBCF0C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907BE9-21BA-404E-9610-B06205AF3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C4D297-A0DC-4260-8FCE-DC5CD78CD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60EE83-62A0-4521-B170-BB6FCA38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004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8FA1E0-3C10-4EFD-BD12-B6675753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74884F4-F502-4F91-BCC8-925FD4684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B311C3-BEC6-4103-8EDE-297997A6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1359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042BC-442D-4255-A549-D4699C2A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42C2B3-D3EB-4F74-963C-BE798D1F8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F409F5-EBAB-426F-983D-3944921D9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E42E4C-1E85-4A87-ABF8-5189ACC46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5624E1-3015-4C78-824B-EBA8AEA8B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B12F1F-966D-4BA6-B9EB-F191664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940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179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AACBA-6C53-40D3-AF23-2AFDE6AD6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66AF1C9-E405-4796-9253-73D049001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4788F8-1B6C-4295-A81A-A68314F49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CB8699-9914-478B-80C1-76A51D92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3030BC-6E3F-47B1-B9EB-532384B8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CF87BC-2A10-4C0F-A05E-C8D688EF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0984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7B330-FFA0-4FB3-B1B5-53C2EB805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2D0C57-4929-4A6D-A922-32F77429F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AB9FCD-20E5-4E1A-BDC1-78E1BBAD4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5EC791-5FCC-44E3-9BB2-CD884F212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B57539-CACB-41CF-B70D-5B94735E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199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842167-7E07-4DA6-B552-D6C6F03C4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F56F7C-4C20-469A-9241-98BD81E68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886D3D-C4A1-4CD9-91D1-65A36E2DA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660EC4-362E-410C-A916-298DDCE83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8AACA7-2332-488B-B6B3-E3BE3603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794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38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74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393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94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592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5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19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8BEDC-B583-48BE-823E-4F54DF2E3A17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96E17-19B3-4426-A0A9-1AC0671C5D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58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i="0" u="none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CA4BA06-F3A9-4575-BEF5-9DE7AACD3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A9C751-6943-4AFC-8618-DDCBD266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F60204-E5FC-4BFB-9F75-E3098FF9D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1DD15-05DD-4D4B-B7FA-AB7C83466FA8}" type="datetimeFigureOut">
              <a:rPr lang="es-ES" smtClean="0"/>
              <a:t>23/05/2023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DFC870-BD5C-4724-BE15-FC1B3FDD2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E2732E-E69E-4957-85DB-CBB47CB8D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7C647-8C43-437E-9178-B56AB2ACE8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39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941EB15B-1918-363B-4DD2-6E6AA0D24A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507" b="12507"/>
          <a:stretch/>
        </p:blipFill>
        <p:spPr>
          <a:xfrm>
            <a:off x="827585" y="447175"/>
            <a:ext cx="7709700" cy="496384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A0325B5-23CB-23A7-58A7-F048068CA5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7521" y="6292950"/>
            <a:ext cx="2429764" cy="57103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C2079E2-67CD-3278-0FC3-91F71C48B5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8962" y="6278340"/>
            <a:ext cx="605572" cy="57103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A6A0B4D-79F1-0617-870F-140111CFD18D}"/>
              </a:ext>
            </a:extLst>
          </p:cNvPr>
          <p:cNvSpPr txBox="1"/>
          <p:nvPr/>
        </p:nvSpPr>
        <p:spPr>
          <a:xfrm>
            <a:off x="593617" y="5426626"/>
            <a:ext cx="8177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i="0" u="none" strike="noStrike" baseline="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COMPROMISOS SOCIOPOLITICOS Y ACTIVISMOS JUVENILES EN UNA SOCIEDAD INDIVDUALIZADA. </a:t>
            </a:r>
            <a:endParaRPr lang="es-E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58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63688" y="2852936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/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667652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332656"/>
            <a:ext cx="8856984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i="1" dirty="0"/>
              <a:t>Jóvenes y politización: un debate permanente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1508586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Indicios contradictorios sobre la relación jóvenes-política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E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Recientes experiencias de movilización juvenil: desde el apoyo a Obama a los estallidos latinoamericanos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E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Surgimiento de una generación activa y comprometida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E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Persistencia de los discursos sobre la apatía juvenil (desinterés, falta de compromiso)</a:t>
            </a:r>
          </a:p>
          <a:p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400" dirty="0"/>
              <a:t>mirada adultocéntrica del sistema político institucional </a:t>
            </a:r>
          </a:p>
          <a:p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7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332656"/>
            <a:ext cx="8856984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i="1" dirty="0"/>
              <a:t>Transformación pautas de implicación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1508586"/>
            <a:ext cx="842493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ES" sz="2400" dirty="0"/>
              <a:t>Reconfiguración de las relaciones jóvenes-política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dirty="0"/>
              <a:t>Individualización. Reflexividad biográfica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dirty="0"/>
              <a:t>Nuevo balance individuo-institución. Estrategias personalizadas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dirty="0"/>
              <a:t>Búsqueda de nuevas formas de </a:t>
            </a:r>
            <a:r>
              <a:rPr lang="es-ES" sz="2000" dirty="0" err="1"/>
              <a:t>socialidad</a:t>
            </a:r>
            <a:r>
              <a:rPr lang="es-ES" sz="2000" dirty="0"/>
              <a:t>.  Vinculación vida cotidiana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000" dirty="0"/>
              <a:t>Pérdida de relevancia de la política en la vida social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Ruptura de las dicotomías participante vs. no participante, interesado vs. no interesado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E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Nueva forma de ser ciudadano en la sociedad individualizada: ciudadanos en stand-</a:t>
            </a:r>
            <a:r>
              <a:rPr lang="es-ES" sz="2400" dirty="0" err="1"/>
              <a:t>by</a:t>
            </a:r>
            <a:r>
              <a:rPr lang="es-ES" sz="2400" dirty="0"/>
              <a:t> (</a:t>
            </a:r>
            <a:r>
              <a:rPr lang="es-ES" sz="2400" dirty="0" err="1"/>
              <a:t>Amna</a:t>
            </a:r>
            <a:r>
              <a:rPr lang="es-ES" sz="2400" dirty="0"/>
              <a:t> y </a:t>
            </a:r>
            <a:r>
              <a:rPr lang="es-ES" sz="2400" dirty="0" err="1"/>
              <a:t>Elkan</a:t>
            </a:r>
            <a:r>
              <a:rPr lang="es-ES" sz="2400" dirty="0"/>
              <a:t>) // </a:t>
            </a:r>
            <a:r>
              <a:rPr lang="es-ES" sz="2400" dirty="0" err="1"/>
              <a:t>Everyday</a:t>
            </a:r>
            <a:r>
              <a:rPr lang="es-ES" sz="2400" dirty="0"/>
              <a:t> </a:t>
            </a:r>
            <a:r>
              <a:rPr lang="es-ES" sz="2400" dirty="0" err="1"/>
              <a:t>makers</a:t>
            </a:r>
            <a:r>
              <a:rPr lang="es-ES" sz="2400" dirty="0"/>
              <a:t> (</a:t>
            </a:r>
            <a:r>
              <a:rPr lang="es-ES" sz="2400" dirty="0" err="1"/>
              <a:t>Bang</a:t>
            </a:r>
            <a:r>
              <a:rPr lang="es-ES" sz="2400" dirty="0"/>
              <a:t>) // Alteractivistas (Pleyers) // DIO </a:t>
            </a:r>
            <a:r>
              <a:rPr lang="es-ES" sz="2400" dirty="0" err="1"/>
              <a:t>politics</a:t>
            </a:r>
            <a:r>
              <a:rPr lang="es-ES" sz="2400" dirty="0"/>
              <a:t> (</a:t>
            </a:r>
            <a:r>
              <a:rPr lang="es-ES" sz="2400" dirty="0" err="1"/>
              <a:t>Pickard</a:t>
            </a:r>
            <a:r>
              <a:rPr lang="es-ES" sz="2400" dirty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96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28244" y="188640"/>
            <a:ext cx="8064896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i="1" dirty="0"/>
              <a:t>De la participación a los activismos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59532" y="1124744"/>
            <a:ext cx="8424936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Incorporar al estudio de la participación la dimensión colectiva  y el sentido de las prácticas (acciones significados, herramientas)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E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El foco en los compromisos de los jóvenes y en las prácticas que desarrollan: qué hacen  / cómo lo hacen / con quién lo hacen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E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El compromiso no es una mera variable de motivación sino el conector entre la implicación y la acción. La individualización de los compromisos sociopolíticos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ES" sz="2400" dirty="0"/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ES" sz="2400" dirty="0"/>
              <a:t>La construcción biográfica de los compromisos sociopolíticos, especialmente relevante en el caso de los jóvenes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dirty="0"/>
              <a:t>los procesos de transición son ventanas de oportunidad para la activación o desactivación de los compromisos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2687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3775" y="317847"/>
            <a:ext cx="8356697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i="1" dirty="0"/>
              <a:t>Biografías del compromiso y activismos juveniles</a:t>
            </a:r>
          </a:p>
        </p:txBody>
      </p:sp>
      <p:pic>
        <p:nvPicPr>
          <p:cNvPr id="6" name="Imagen 3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CE1D3462-1062-E68B-D396-D537E7102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04" y="1159443"/>
            <a:ext cx="4663329" cy="374441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24AFBC4-AE4D-6568-F9B7-6A2DF53296A4}"/>
              </a:ext>
            </a:extLst>
          </p:cNvPr>
          <p:cNvSpPr txBox="1"/>
          <p:nvPr/>
        </p:nvSpPr>
        <p:spPr>
          <a:xfrm>
            <a:off x="5512236" y="1052736"/>
            <a:ext cx="324036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ES" sz="2000" dirty="0"/>
              <a:t>Construcción individual en interacción con el grupo y el contexto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ES" sz="2000" dirty="0"/>
              <a:t>Importancia de los significados que los actores otorgan a las experiencias (procesos de subjetivación) y a las prácticas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s-ES" sz="2000" dirty="0"/>
              <a:t>Valores, actitudes y practicas se retroalimentan </a:t>
            </a: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F9CA263-201F-6140-1C3C-1A0865F63F40}"/>
              </a:ext>
            </a:extLst>
          </p:cNvPr>
          <p:cNvSpPr txBox="1"/>
          <p:nvPr/>
        </p:nvSpPr>
        <p:spPr>
          <a:xfrm>
            <a:off x="323528" y="5229200"/>
            <a:ext cx="87129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ACTVISMO</a:t>
            </a:r>
          </a:p>
          <a:p>
            <a:r>
              <a:rPr lang="es-E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expresión colectiva a lo largo del tiempo y con diferentes intensidades de los compromisos de los individuos con una causa/organización/valores, que se plasman en una serie de prácticas sociopolíticas donde los activistas se construyen como sujetos y crean vínculos identitarios y sentimientos de pertenencia.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76337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98368" y="348486"/>
            <a:ext cx="8294112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i="1" dirty="0"/>
              <a:t>La especificidad de los activismos juveniles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83568" y="1556792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400" dirty="0"/>
              <a:t>Pérdida de significación de las lealtades organizativas en favor de estrategias de acción personalizadas.</a:t>
            </a:r>
          </a:p>
          <a:p>
            <a:endParaRPr lang="es-ES" sz="24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s-ES" sz="2400" dirty="0"/>
              <a:t>Activismos fluidos, discontinuos. Redes que se activan y desactivan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s-ES" sz="24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s-ES" sz="2400" dirty="0"/>
              <a:t>Las formas tradicionales basadas en las lealtades organizativas permanecen pero también se transforman los significados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s-ES" sz="24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s-ES" sz="2400" dirty="0"/>
              <a:t>El género constituye una de las claves de estas nuevas configuraciones</a:t>
            </a:r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802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2DC56-3C36-445F-984B-90CBCBE9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27" y="449299"/>
            <a:ext cx="7886700" cy="4245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" sz="3200" i="1" dirty="0">
                <a:latin typeface="+mn-lt"/>
              </a:rPr>
              <a:t>Objetivos de investigación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F78C53E-4C6B-4C4F-BD8A-7DA88860845D}"/>
              </a:ext>
            </a:extLst>
          </p:cNvPr>
          <p:cNvSpPr txBox="1"/>
          <p:nvPr/>
        </p:nvSpPr>
        <p:spPr>
          <a:xfrm>
            <a:off x="611880" y="1455383"/>
            <a:ext cx="7886699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endParaRPr lang="es-ES" sz="21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defTabSz="685800">
              <a:buFontTx/>
              <a:buChar char="-"/>
            </a:pP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Conocer cómo los/las jovenes plasman/expresan sus compromisos sociopolíticos a través de distintas </a:t>
            </a:r>
            <a:r>
              <a:rPr lang="es-ES" sz="2400" b="1" dirty="0">
                <a:solidFill>
                  <a:prstClr val="black"/>
                </a:solidFill>
                <a:latin typeface="Calibri" panose="020F0502020204030204"/>
              </a:rPr>
              <a:t>formas de activismo</a:t>
            </a:r>
          </a:p>
          <a:p>
            <a:pPr marL="214313" indent="-214313" defTabSz="685800">
              <a:buFontTx/>
              <a:buChar char="-"/>
            </a:pPr>
            <a:endParaRPr lang="es-ES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defTabSz="685800">
              <a:buFontTx/>
              <a:buChar char="-"/>
            </a:pP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Profundizar en los </a:t>
            </a:r>
            <a:r>
              <a:rPr lang="es-ES" sz="2400" b="1" dirty="0">
                <a:solidFill>
                  <a:prstClr val="black"/>
                </a:solidFill>
                <a:latin typeface="Calibri" panose="020F0502020204030204"/>
              </a:rPr>
              <a:t>significados</a:t>
            </a: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 que los/las jóvenes activistas atribuyen a sus experiencias participativas</a:t>
            </a:r>
          </a:p>
          <a:p>
            <a:pPr marL="214313" indent="-214313" defTabSz="685800">
              <a:buFontTx/>
              <a:buChar char="-"/>
            </a:pPr>
            <a:endParaRPr lang="es-ES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214313" indent="-214313" defTabSz="685800">
              <a:buFontTx/>
              <a:buChar char="-"/>
            </a:pP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Analizar los </a:t>
            </a:r>
            <a:r>
              <a:rPr lang="es-ES" sz="2400" b="1" dirty="0">
                <a:solidFill>
                  <a:prstClr val="black"/>
                </a:solidFill>
                <a:latin typeface="Calibri" panose="020F0502020204030204"/>
              </a:rPr>
              <a:t>procesos de transformación </a:t>
            </a: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que</a:t>
            </a:r>
            <a:r>
              <a:rPr lang="es-ES" sz="24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se están produciendo en los activismos juveniles</a:t>
            </a:r>
          </a:p>
          <a:p>
            <a:pPr defTabSz="685800"/>
            <a:endParaRPr lang="es-ES" sz="135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1450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2DC56-3C36-445F-984B-90CBCBE9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4245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" sz="3200" i="1" dirty="0">
                <a:latin typeface="+mn-lt"/>
              </a:rPr>
              <a:t>Hipótesis de investigación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F78C53E-4C6B-4C4F-BD8A-7DA88860845D}"/>
              </a:ext>
            </a:extLst>
          </p:cNvPr>
          <p:cNvSpPr txBox="1"/>
          <p:nvPr/>
        </p:nvSpPr>
        <p:spPr>
          <a:xfrm>
            <a:off x="628651" y="1196752"/>
            <a:ext cx="7886699" cy="5106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endParaRPr lang="es-ES" sz="1350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/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Profunda transformación de las pautas predominantes de los activismos juveniles consistente en la proliferación de estrategias de acción personalizadas donde prima, entre otros rasgos: la lógica de construcción biográfica, la vinculación con la experiencia cotidiana, la efectividad  la inmediatez de los resultados </a:t>
            </a:r>
          </a:p>
          <a:p>
            <a:pPr marL="685800" lvl="1" indent="-342900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prstClr val="black"/>
                </a:solidFill>
                <a:latin typeface="Calibri" panose="020F0502020204030204"/>
              </a:rPr>
              <a:t>creciente importancia entre los jóvenes de los activismos fluidos / horizontales /individualizados</a:t>
            </a:r>
          </a:p>
          <a:p>
            <a:pPr marL="685800" lvl="1" indent="-342900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prstClr val="black"/>
                </a:solidFill>
                <a:latin typeface="Calibri" panose="020F0502020204030204"/>
              </a:rPr>
              <a:t>en las organizaciones políticas mas formalizadas sigue predominando la lógica tradicional de la militancia pero cambian los significados que los </a:t>
            </a:r>
            <a:r>
              <a:rPr lang="es-ES" sz="2000" dirty="0" err="1">
                <a:solidFill>
                  <a:prstClr val="black"/>
                </a:solidFill>
                <a:latin typeface="Calibri" panose="020F0502020204030204"/>
              </a:rPr>
              <a:t>jovenes</a:t>
            </a:r>
            <a:r>
              <a:rPr lang="es-ES" sz="2000" dirty="0">
                <a:solidFill>
                  <a:prstClr val="black"/>
                </a:solidFill>
                <a:latin typeface="Calibri" panose="020F0502020204030204"/>
              </a:rPr>
              <a:t> atribuyen a sus practicas</a:t>
            </a:r>
          </a:p>
          <a:p>
            <a:pPr marL="685800" lvl="1" indent="-342900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prstClr val="black"/>
                </a:solidFill>
                <a:latin typeface="Calibri" panose="020F0502020204030204"/>
              </a:rPr>
              <a:t>el activismo de las mujeres jóvenes posee unas dinámicas especificas donde predomina la dimensión subjetiva, la vinculación con la vida cotidiana y la construcción de comunidades de afectos</a:t>
            </a:r>
            <a:endParaRPr lang="es-ES" sz="24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63703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2DC56-3C36-445F-984B-90CBCBE9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17" y="320967"/>
            <a:ext cx="7886700" cy="4245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Dimensiones de trabajo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F78C53E-4C6B-4C4F-BD8A-7DA88860845D}"/>
              </a:ext>
            </a:extLst>
          </p:cNvPr>
          <p:cNvSpPr txBox="1"/>
          <p:nvPr/>
        </p:nvSpPr>
        <p:spPr>
          <a:xfrm>
            <a:off x="623717" y="1052736"/>
            <a:ext cx="8052739" cy="5681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120000"/>
              </a:lnSpc>
            </a:pPr>
            <a:r>
              <a:rPr lang="es-ES" sz="2400" b="1" dirty="0">
                <a:solidFill>
                  <a:prstClr val="black"/>
                </a:solidFill>
                <a:latin typeface="Calibri" panose="020F0502020204030204"/>
              </a:rPr>
              <a:t>Dimensión teórica</a:t>
            </a:r>
          </a:p>
          <a:p>
            <a:pPr defTabSz="685800">
              <a:lnSpc>
                <a:spcPct val="120000"/>
              </a:lnSpc>
            </a:pP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 El concepto de activismo. Compromisos sociopolíticos y activismo. Tipos de activismo (militancias, activismos discontinuos, </a:t>
            </a:r>
            <a:r>
              <a:rPr lang="es-ES" sz="2400" dirty="0" err="1">
                <a:solidFill>
                  <a:prstClr val="black"/>
                </a:solidFill>
                <a:latin typeface="Calibri" panose="020F0502020204030204"/>
              </a:rPr>
              <a:t>alteractivismo</a:t>
            </a: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…). </a:t>
            </a:r>
          </a:p>
          <a:p>
            <a:pPr defTabSz="685800">
              <a:lnSpc>
                <a:spcPct val="120000"/>
              </a:lnSpc>
            </a:pPr>
            <a:endParaRPr lang="es-ES" sz="2400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>
              <a:lnSpc>
                <a:spcPct val="120000"/>
              </a:lnSpc>
            </a:pPr>
            <a:r>
              <a:rPr lang="es-ES" sz="2400" b="1" dirty="0">
                <a:solidFill>
                  <a:prstClr val="black"/>
                </a:solidFill>
                <a:latin typeface="Calibri" panose="020F0502020204030204"/>
              </a:rPr>
              <a:t>Dimensión empírica</a:t>
            </a:r>
          </a:p>
          <a:p>
            <a:pPr marL="342900" indent="-342900" defTabSz="6858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activismos juveniles en colectivos reivindicativos (ecologismo/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dchos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civiles/</a:t>
            </a:r>
            <a:r>
              <a:rPr lang="es-ES" sz="2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sociocomunitarios</a:t>
            </a:r>
            <a:r>
              <a:rPr lang="es-E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 defTabSz="6858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activismos juveniles en partidos y organizaciones políticas</a:t>
            </a:r>
          </a:p>
          <a:p>
            <a:pPr marL="342900" indent="-342900" defTabSz="6858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activismos de las mujeres jóvenes (colectivos feministas y análisis específicos)</a:t>
            </a:r>
          </a:p>
          <a:p>
            <a:pPr marL="800100" lvl="1" indent="-342900" defTabSz="685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prstClr val="black"/>
                </a:solidFill>
                <a:latin typeface="Calibri" panose="020F0502020204030204"/>
              </a:rPr>
              <a:t>análisis de las formas de expresión de los compromisos, significados, prácticas</a:t>
            </a:r>
            <a:r>
              <a:rPr lang="es-ES" sz="2000">
                <a:solidFill>
                  <a:prstClr val="black"/>
                </a:solidFill>
                <a:latin typeface="Calibri" panose="020F0502020204030204"/>
              </a:rPr>
              <a:t>, procesos </a:t>
            </a:r>
            <a:r>
              <a:rPr lang="es-ES" sz="2000" dirty="0">
                <a:solidFill>
                  <a:prstClr val="black"/>
                </a:solidFill>
                <a:latin typeface="Calibri" panose="020F0502020204030204"/>
              </a:rPr>
              <a:t>de hibridación</a:t>
            </a:r>
          </a:p>
        </p:txBody>
      </p:sp>
    </p:spTree>
    <p:extLst>
      <p:ext uri="{BB962C8B-B14F-4D97-AF65-F5344CB8AC3E}">
        <p14:creationId xmlns:p14="http://schemas.microsoft.com/office/powerpoint/2010/main" val="303916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SECTOMILLISECCONVERTED" val="1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Diapositiva 2&quot;/&gt;&lt;property id=&quot;20307&quot; value=&quot;257&quot;/&gt;&lt;/object&gt;&lt;object type=&quot;3&quot; unique_id=&quot;10047&quot;&gt;&lt;property id=&quot;20148&quot; value=&quot;5&quot;/&gt;&lt;property id=&quot;20300&quot; value=&quot;Diapositiva 4&quot;/&gt;&lt;property id=&quot;20307&quot; value=&quot;259&quot;/&gt;&lt;/object&gt;&lt;object type=&quot;3&quot; unique_id=&quot;10049&quot;&gt;&lt;property id=&quot;20148&quot; value=&quot;5&quot;/&gt;&lt;property id=&quot;20300&quot; value=&quot;Diapositiva 6&quot;/&gt;&lt;property id=&quot;20307&quot; value=&quot;261&quot;/&gt;&lt;/object&gt;&lt;object type=&quot;3&quot; unique_id=&quot;10074&quot;&gt;&lt;property id=&quot;20148&quot; value=&quot;5&quot;/&gt;&lt;property id=&quot;20300&quot; value=&quot;Diapositiva 10&quot;/&gt;&lt;property id=&quot;20307&quot; value=&quot;262&quot;/&gt;&lt;/object&gt;&lt;object type=&quot;3&quot; unique_id=&quot;10075&quot;&gt;&lt;property id=&quot;20148&quot; value=&quot;5&quot;/&gt;&lt;property id=&quot;20300&quot; value=&quot;Diapositiva 1&quot;/&gt;&lt;property id=&quot;20307&quot; value=&quot;267&quot;/&gt;&lt;/object&gt;&lt;object type=&quot;3&quot; unique_id=&quot;10076&quot;&gt;&lt;property id=&quot;20148&quot; value=&quot;5&quot;/&gt;&lt;property id=&quot;20300&quot; value=&quot;Diapositiva 3&quot;/&gt;&lt;property id=&quot;20307&quot; value=&quot;270&quot;/&gt;&lt;/object&gt;&lt;object type=&quot;3&quot; unique_id=&quot;10077&quot;&gt;&lt;property id=&quot;20148&quot; value=&quot;5&quot;/&gt;&lt;property id=&quot;20300&quot; value=&quot;Diapositiva 5&quot;/&gt;&lt;property id=&quot;20307&quot; value=&quot;271&quot;/&gt;&lt;/object&gt;&lt;object type=&quot;3&quot; unique_id=&quot;10078&quot;&gt;&lt;property id=&quot;20148&quot; value=&quot;5&quot;/&gt;&lt;property id=&quot;20300&quot; value=&quot;Diapositiva 7 - &amp;quot;Objetivos de investigación &amp;quot;&quot;/&gt;&lt;property id=&quot;20307&quot; value=&quot;263&quot;/&gt;&lt;/object&gt;&lt;object type=&quot;3&quot; unique_id=&quot;10079&quot;&gt;&lt;property id=&quot;20148&quot; value=&quot;5&quot;/&gt;&lt;property id=&quot;20300&quot; value=&quot;Diapositiva 8 - &amp;quot;Hipótesis de investigación &amp;quot;&quot;/&gt;&lt;property id=&quot;20307&quot; value=&quot;264&quot;/&gt;&lt;/object&gt;&lt;object type=&quot;3&quot; unique_id=&quot;10080&quot;&gt;&lt;property id=&quot;20148&quot; value=&quot;5&quot;/&gt;&lt;property id=&quot;20300&quot; value=&quot;Diapositiva 9 - &amp;quot;Dimensiones de trabajo &amp;quot;&quot;/&gt;&lt;property id=&quot;20307&quot; value=&quot;265&quot;/&gt;&lt;/object&gt;&lt;/object&gt;&lt;/object&gt;&lt;/database&gt;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664</Words>
  <Application>Microsoft Office PowerPoint</Application>
  <PresentationFormat>Presentación en pantalla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Objetivos de investigación </vt:lpstr>
      <vt:lpstr>Hipótesis de investigación </vt:lpstr>
      <vt:lpstr>Dimensiones de trabajo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POLITIZACION Y ACTIVISMO JUVENIL EN UNA SOCIEDAD INDIVIDUALIZADA</dc:title>
  <dc:creator>Jorge</dc:creator>
  <cp:lastModifiedBy>JORGE ALBERTO BENEDICTO MILLAN</cp:lastModifiedBy>
  <cp:revision>22</cp:revision>
  <dcterms:created xsi:type="dcterms:W3CDTF">2019-12-09T23:49:34Z</dcterms:created>
  <dcterms:modified xsi:type="dcterms:W3CDTF">2023-05-23T12:51:02Z</dcterms:modified>
</cp:coreProperties>
</file>