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ustomXml" Target="../customXml/item3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ustomXml" Target="../customXml/item2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1650" y="1508252"/>
            <a:ext cx="688594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3237" y="1683003"/>
            <a:ext cx="4803140" cy="4455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64A7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5937" y="1343026"/>
            <a:ext cx="11160125" cy="0"/>
          </a:xfrm>
          <a:custGeom>
            <a:avLst/>
            <a:gdLst/>
            <a:ahLst/>
            <a:cxnLst/>
            <a:rect l="l" t="t" r="r" b="b"/>
            <a:pathLst>
              <a:path w="11160125" h="0">
                <a:moveTo>
                  <a:pt x="0" y="0"/>
                </a:moveTo>
                <a:lnTo>
                  <a:pt x="11160126" y="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3239" y="239268"/>
            <a:ext cx="6800850" cy="95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7839" y="1988845"/>
            <a:ext cx="11236325" cy="3018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03237" y="6521676"/>
            <a:ext cx="416559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144122" y="6521676"/>
            <a:ext cx="1145540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23274" y="6521676"/>
            <a:ext cx="203200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1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1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937" y="6534376"/>
            <a:ext cx="391160" cy="113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85"/>
              </a:lnSpc>
            </a:pPr>
            <a:r>
              <a:rPr dirty="0" sz="800">
                <a:latin typeface="Arial"/>
                <a:cs typeface="Arial"/>
              </a:rPr>
              <a:t>© </a:t>
            </a:r>
            <a:r>
              <a:rPr dirty="0" sz="800" spc="-20">
                <a:latin typeface="Arial"/>
                <a:cs typeface="Arial"/>
              </a:rPr>
              <a:t>UNED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515937" y="1343026"/>
              <a:ext cx="11160125" cy="0"/>
            </a:xfrm>
            <a:custGeom>
              <a:avLst/>
              <a:gdLst/>
              <a:ahLst/>
              <a:cxnLst/>
              <a:rect l="l" t="t" r="r" b="b"/>
              <a:pathLst>
                <a:path w="11160125" h="0">
                  <a:moveTo>
                    <a:pt x="0" y="0"/>
                  </a:moveTo>
                  <a:lnTo>
                    <a:pt x="11160126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2064" y="5687127"/>
              <a:ext cx="828021" cy="8136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4350" y="2912532"/>
              <a:ext cx="4148454" cy="0"/>
            </a:xfrm>
            <a:custGeom>
              <a:avLst/>
              <a:gdLst/>
              <a:ahLst/>
              <a:cxnLst/>
              <a:rect l="l" t="t" r="r" b="b"/>
              <a:pathLst>
                <a:path w="4148454" h="0">
                  <a:moveTo>
                    <a:pt x="0" y="0"/>
                  </a:moveTo>
                  <a:lnTo>
                    <a:pt x="4147910" y="1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7881" y="428437"/>
              <a:ext cx="1686328" cy="194077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>
                <a:solidFill>
                  <a:srgbClr val="FFFFFF"/>
                </a:solidFill>
              </a:rPr>
              <a:t>TÍTULO</a:t>
            </a:r>
            <a:r>
              <a:rPr dirty="0" sz="3600" spc="-6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DE</a:t>
            </a:r>
            <a:r>
              <a:rPr dirty="0" sz="3600" spc="-6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LA</a:t>
            </a:r>
            <a:r>
              <a:rPr dirty="0" sz="3600" spc="-190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PRESENTACIÓN </a:t>
            </a:r>
            <a:r>
              <a:rPr dirty="0" sz="3600">
                <a:solidFill>
                  <a:srgbClr val="FFFFFF"/>
                </a:solidFill>
              </a:rPr>
              <a:t>ARIAL</a:t>
            </a:r>
            <a:r>
              <a:rPr dirty="0" sz="3600" spc="-18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BOLD</a:t>
            </a:r>
            <a:r>
              <a:rPr dirty="0" sz="3600" spc="-120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MAYÚSCULAS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501650" y="3133851"/>
            <a:ext cx="4420870" cy="964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editar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subtítulo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Arial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dirty="0"/>
              <a:t>Página</a:t>
            </a:r>
            <a:r>
              <a:rPr dirty="0" spc="-30"/>
              <a:t> </a:t>
            </a:r>
            <a:r>
              <a:rPr dirty="0"/>
              <a:t>columna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texto</a:t>
            </a:r>
            <a:r>
              <a:rPr dirty="0" spc="-35"/>
              <a:t> </a:t>
            </a:r>
            <a:r>
              <a:rPr dirty="0"/>
              <a:t>+</a:t>
            </a:r>
            <a:r>
              <a:rPr dirty="0" spc="-20"/>
              <a:t> </a:t>
            </a:r>
            <a:r>
              <a:rPr dirty="0" spc="-10"/>
              <a:t>gráfico. Titular:</a:t>
            </a:r>
            <a:r>
              <a:rPr dirty="0" spc="-155"/>
              <a:t> </a:t>
            </a:r>
            <a:r>
              <a:rPr dirty="0"/>
              <a:t>Arial</a:t>
            </a:r>
            <a:r>
              <a:rPr dirty="0" spc="-35"/>
              <a:t> </a:t>
            </a:r>
            <a:r>
              <a:rPr dirty="0"/>
              <a:t>Bold</a:t>
            </a:r>
            <a:r>
              <a:rPr dirty="0" spc="-40"/>
              <a:t> </a:t>
            </a:r>
            <a:r>
              <a:rPr dirty="0"/>
              <a:t>32</a:t>
            </a:r>
            <a:r>
              <a:rPr dirty="0" spc="-40"/>
              <a:t> </a:t>
            </a:r>
            <a:r>
              <a:rPr dirty="0" spc="-20"/>
              <a:t>ptos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237" y="1684020"/>
            <a:ext cx="4803140" cy="1939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Subtítulo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en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Arial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Bold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14pt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dirty="0" sz="1400">
                <a:latin typeface="Arial"/>
                <a:cs typeface="Arial"/>
              </a:rPr>
              <a:t>Cuerpo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Primer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nivel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Arial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Regular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14pt.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200"/>
              </a:lnSpc>
              <a:spcBef>
                <a:spcPts val="20"/>
              </a:spcBef>
            </a:pPr>
            <a:r>
              <a:rPr dirty="0" sz="1400">
                <a:latin typeface="Arial"/>
                <a:cs typeface="Arial"/>
              </a:rPr>
              <a:t>Increase/Decrease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List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Level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buttons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Paragraph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tab</a:t>
            </a:r>
            <a:r>
              <a:rPr dirty="0" sz="1400" spc="5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toggle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between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levels.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Lorem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ipsum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dolor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amet, </a:t>
            </a:r>
            <a:r>
              <a:rPr dirty="0" sz="1400">
                <a:latin typeface="Arial"/>
                <a:cs typeface="Arial"/>
              </a:rPr>
              <a:t>consectetur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adipiscing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elit.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Quisque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pulvinar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congue </a:t>
            </a:r>
            <a:r>
              <a:rPr dirty="0" sz="1400">
                <a:latin typeface="Arial"/>
                <a:cs typeface="Arial"/>
              </a:rPr>
              <a:t>condimentum.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vehicula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urna.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Etiam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dapibus </a:t>
            </a:r>
            <a:r>
              <a:rPr dirty="0" sz="1400">
                <a:latin typeface="Arial"/>
                <a:cs typeface="Arial"/>
              </a:rPr>
              <a:t>mauris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lorem.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hac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habitasse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platea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dictumst.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Lorem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ipsum </a:t>
            </a:r>
            <a:r>
              <a:rPr dirty="0" sz="1400">
                <a:latin typeface="Arial"/>
                <a:cs typeface="Arial"/>
              </a:rPr>
              <a:t>dolor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amet,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consectetur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adipiscing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elit.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Quisque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viverra </a:t>
            </a:r>
            <a:r>
              <a:rPr dirty="0" sz="1400">
                <a:latin typeface="Arial"/>
                <a:cs typeface="Arial"/>
              </a:rPr>
              <a:t>tristique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ullamcorper.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237" y="3753611"/>
            <a:ext cx="4726305" cy="2360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Lorem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ipsum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dolor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amet,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consectetur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adipiscing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elit. </a:t>
            </a:r>
            <a:r>
              <a:rPr dirty="0" sz="1400">
                <a:latin typeface="Arial"/>
                <a:cs typeface="Arial"/>
              </a:rPr>
              <a:t>Praesent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suscipit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ultricies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eget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massa.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Sed</a:t>
            </a:r>
            <a:r>
              <a:rPr dirty="0" sz="1400" spc="-25">
                <a:latin typeface="Arial"/>
                <a:cs typeface="Arial"/>
              </a:rPr>
              <a:t> eu </a:t>
            </a:r>
            <a:r>
              <a:rPr dirty="0" sz="1400">
                <a:latin typeface="Arial"/>
                <a:cs typeface="Arial"/>
              </a:rPr>
              <a:t>odio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gravida,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vehicula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erat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aliquam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lorem.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Psellhaus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at </a:t>
            </a:r>
            <a:r>
              <a:rPr dirty="0" sz="1400">
                <a:latin typeface="Arial"/>
                <a:cs typeface="Arial"/>
              </a:rPr>
              <a:t>facilisis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odio.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Quisque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magna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tellus,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cursus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euismod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eget, </a:t>
            </a:r>
            <a:r>
              <a:rPr dirty="0" sz="1400">
                <a:latin typeface="Arial"/>
                <a:cs typeface="Arial"/>
              </a:rPr>
              <a:t>fringilla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dui.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Donec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viverra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porttitor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velit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tempor.</a:t>
            </a:r>
            <a:r>
              <a:rPr dirty="0" sz="1400" spc="-25">
                <a:latin typeface="Arial"/>
                <a:cs typeface="Arial"/>
              </a:rPr>
              <a:t> Sed </a:t>
            </a:r>
            <a:r>
              <a:rPr dirty="0" sz="1400">
                <a:latin typeface="Arial"/>
                <a:cs typeface="Arial"/>
              </a:rPr>
              <a:t>enim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nulla,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suscipit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volutpat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ultrices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nec,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posuere.</a:t>
            </a:r>
            <a:endParaRPr sz="1400">
              <a:latin typeface="Arial"/>
              <a:cs typeface="Arial"/>
            </a:endParaRPr>
          </a:p>
          <a:p>
            <a:pPr marL="177800" marR="420370" indent="-165100">
              <a:lnSpc>
                <a:spcPts val="1610"/>
              </a:lnSpc>
              <a:spcBef>
                <a:spcPts val="925"/>
              </a:spcBef>
              <a:buChar char="•"/>
              <a:tabLst>
                <a:tab pos="177800" algn="l"/>
              </a:tabLst>
            </a:pPr>
            <a:r>
              <a:rPr dirty="0" sz="1400">
                <a:latin typeface="Arial"/>
                <a:cs typeface="Arial"/>
              </a:rPr>
              <a:t>Alineación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izquierda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bullet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point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(Segundo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nivel) </a:t>
            </a:r>
            <a:r>
              <a:rPr dirty="0" sz="1400">
                <a:latin typeface="Arial"/>
                <a:cs typeface="Arial"/>
              </a:rPr>
              <a:t>Arial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Regular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14pt</a:t>
            </a:r>
            <a:endParaRPr sz="1400">
              <a:latin typeface="Arial"/>
              <a:cs typeface="Arial"/>
            </a:endParaRPr>
          </a:p>
          <a:p>
            <a:pPr marL="177800" marR="636905" indent="-165100">
              <a:lnSpc>
                <a:spcPct val="101400"/>
              </a:lnSpc>
              <a:spcBef>
                <a:spcPts val="750"/>
              </a:spcBef>
              <a:buChar char="•"/>
              <a:tabLst>
                <a:tab pos="177800" algn="l"/>
              </a:tabLst>
            </a:pPr>
            <a:r>
              <a:rPr dirty="0" sz="1400">
                <a:latin typeface="Arial"/>
                <a:cs typeface="Arial"/>
              </a:rPr>
              <a:t>Aliquam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accumsan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ante.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Aliquam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mauris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tellus, </a:t>
            </a:r>
            <a:r>
              <a:rPr dirty="0" sz="1400">
                <a:latin typeface="Arial"/>
                <a:cs typeface="Arial"/>
              </a:rPr>
              <a:t>scelerisque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nibh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id,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pharetra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ultricies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magna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11568" y="2184224"/>
            <a:ext cx="3352165" cy="3581400"/>
            <a:chOff x="7211568" y="2184224"/>
            <a:chExt cx="3352165" cy="3581400"/>
          </a:xfrm>
        </p:grpSpPr>
        <p:sp>
          <p:nvSpPr>
            <p:cNvPr id="6" name="object 6"/>
            <p:cNvSpPr/>
            <p:nvPr/>
          </p:nvSpPr>
          <p:spPr>
            <a:xfrm>
              <a:off x="7222034" y="2184224"/>
              <a:ext cx="3303270" cy="3581400"/>
            </a:xfrm>
            <a:custGeom>
              <a:avLst/>
              <a:gdLst/>
              <a:ahLst/>
              <a:cxnLst/>
              <a:rect l="l" t="t" r="r" b="b"/>
              <a:pathLst>
                <a:path w="3303270" h="3581400">
                  <a:moveTo>
                    <a:pt x="0" y="0"/>
                  </a:moveTo>
                  <a:lnTo>
                    <a:pt x="0" y="3581396"/>
                  </a:lnTo>
                </a:path>
                <a:path w="3303270" h="3581400">
                  <a:moveTo>
                    <a:pt x="829766" y="0"/>
                  </a:moveTo>
                  <a:lnTo>
                    <a:pt x="829766" y="3581396"/>
                  </a:lnTo>
                </a:path>
                <a:path w="3303270" h="3581400">
                  <a:moveTo>
                    <a:pt x="1655266" y="0"/>
                  </a:moveTo>
                  <a:lnTo>
                    <a:pt x="1655266" y="3581396"/>
                  </a:lnTo>
                </a:path>
                <a:path w="3303270" h="3581400">
                  <a:moveTo>
                    <a:pt x="2480766" y="0"/>
                  </a:moveTo>
                  <a:lnTo>
                    <a:pt x="2480766" y="3581396"/>
                  </a:lnTo>
                </a:path>
                <a:path w="3303270" h="3581400">
                  <a:moveTo>
                    <a:pt x="3303185" y="0"/>
                  </a:moveTo>
                  <a:lnTo>
                    <a:pt x="3303185" y="3581396"/>
                  </a:lnTo>
                </a:path>
              </a:pathLst>
            </a:custGeom>
            <a:ln w="3175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211568" y="3361512"/>
              <a:ext cx="3351529" cy="447040"/>
            </a:xfrm>
            <a:custGeom>
              <a:avLst/>
              <a:gdLst/>
              <a:ahLst/>
              <a:cxnLst/>
              <a:rect l="l" t="t" r="r" b="b"/>
              <a:pathLst>
                <a:path w="3351529" h="447039">
                  <a:moveTo>
                    <a:pt x="3351479" y="42367"/>
                  </a:moveTo>
                  <a:lnTo>
                    <a:pt x="3350272" y="27584"/>
                  </a:lnTo>
                  <a:lnTo>
                    <a:pt x="3350260" y="27292"/>
                  </a:lnTo>
                  <a:lnTo>
                    <a:pt x="3348380" y="23685"/>
                  </a:lnTo>
                  <a:lnTo>
                    <a:pt x="3343275" y="13868"/>
                  </a:lnTo>
                  <a:lnTo>
                    <a:pt x="3332073" y="4483"/>
                  </a:lnTo>
                  <a:lnTo>
                    <a:pt x="3318179" y="0"/>
                  </a:lnTo>
                  <a:lnTo>
                    <a:pt x="3303092" y="1219"/>
                  </a:lnTo>
                  <a:lnTo>
                    <a:pt x="3289681" y="8204"/>
                  </a:lnTo>
                  <a:lnTo>
                    <a:pt x="3280295" y="19405"/>
                  </a:lnTo>
                  <a:lnTo>
                    <a:pt x="3275800" y="33299"/>
                  </a:lnTo>
                  <a:lnTo>
                    <a:pt x="3275977" y="35471"/>
                  </a:lnTo>
                  <a:lnTo>
                    <a:pt x="2518473" y="253695"/>
                  </a:lnTo>
                  <a:lnTo>
                    <a:pt x="2517470" y="251777"/>
                  </a:lnTo>
                  <a:lnTo>
                    <a:pt x="2516149" y="250685"/>
                  </a:lnTo>
                  <a:lnTo>
                    <a:pt x="2515209" y="249224"/>
                  </a:lnTo>
                  <a:lnTo>
                    <a:pt x="2510574" y="245999"/>
                  </a:lnTo>
                  <a:lnTo>
                    <a:pt x="2506281" y="242392"/>
                  </a:lnTo>
                  <a:lnTo>
                    <a:pt x="2504643" y="241871"/>
                  </a:lnTo>
                  <a:lnTo>
                    <a:pt x="2503220" y="240868"/>
                  </a:lnTo>
                  <a:lnTo>
                    <a:pt x="2498052" y="239750"/>
                  </a:lnTo>
                  <a:lnTo>
                    <a:pt x="2492375" y="237909"/>
                  </a:lnTo>
                  <a:lnTo>
                    <a:pt x="2490393" y="238074"/>
                  </a:lnTo>
                  <a:lnTo>
                    <a:pt x="2488438" y="237642"/>
                  </a:lnTo>
                  <a:lnTo>
                    <a:pt x="2482875" y="238683"/>
                  </a:lnTo>
                  <a:lnTo>
                    <a:pt x="2477300" y="239128"/>
                  </a:lnTo>
                  <a:lnTo>
                    <a:pt x="2475534" y="240055"/>
                  </a:lnTo>
                  <a:lnTo>
                    <a:pt x="2473566" y="240411"/>
                  </a:lnTo>
                  <a:lnTo>
                    <a:pt x="2468524" y="243700"/>
                  </a:lnTo>
                  <a:lnTo>
                    <a:pt x="2463876" y="246113"/>
                  </a:lnTo>
                  <a:lnTo>
                    <a:pt x="2462746" y="247459"/>
                  </a:lnTo>
                  <a:lnTo>
                    <a:pt x="2461323" y="248386"/>
                  </a:lnTo>
                  <a:lnTo>
                    <a:pt x="2458097" y="253009"/>
                  </a:lnTo>
                  <a:lnTo>
                    <a:pt x="2454503" y="257314"/>
                  </a:lnTo>
                  <a:lnTo>
                    <a:pt x="2453970" y="258953"/>
                  </a:lnTo>
                  <a:lnTo>
                    <a:pt x="2452979" y="260375"/>
                  </a:lnTo>
                  <a:lnTo>
                    <a:pt x="2452547" y="262356"/>
                  </a:lnTo>
                  <a:lnTo>
                    <a:pt x="2452509" y="262496"/>
                  </a:lnTo>
                  <a:lnTo>
                    <a:pt x="1699933" y="250837"/>
                  </a:lnTo>
                  <a:lnTo>
                    <a:pt x="1699933" y="262356"/>
                  </a:lnTo>
                  <a:lnTo>
                    <a:pt x="1699742" y="261391"/>
                  </a:lnTo>
                  <a:lnTo>
                    <a:pt x="1699933" y="262356"/>
                  </a:lnTo>
                  <a:lnTo>
                    <a:pt x="1699933" y="250837"/>
                  </a:lnTo>
                  <a:lnTo>
                    <a:pt x="1697774" y="250799"/>
                  </a:lnTo>
                  <a:lnTo>
                    <a:pt x="1697672" y="250253"/>
                  </a:lnTo>
                  <a:lnTo>
                    <a:pt x="1697482" y="249224"/>
                  </a:lnTo>
                  <a:lnTo>
                    <a:pt x="1697380" y="248666"/>
                  </a:lnTo>
                  <a:lnTo>
                    <a:pt x="1696148" y="246799"/>
                  </a:lnTo>
                  <a:lnTo>
                    <a:pt x="1695526" y="244729"/>
                  </a:lnTo>
                  <a:lnTo>
                    <a:pt x="1692186" y="240715"/>
                  </a:lnTo>
                  <a:lnTo>
                    <a:pt x="1689404" y="236435"/>
                  </a:lnTo>
                  <a:lnTo>
                    <a:pt x="1687601" y="235191"/>
                  </a:lnTo>
                  <a:lnTo>
                    <a:pt x="1686204" y="233489"/>
                  </a:lnTo>
                  <a:lnTo>
                    <a:pt x="1681695" y="231063"/>
                  </a:lnTo>
                  <a:lnTo>
                    <a:pt x="1677428" y="228079"/>
                  </a:lnTo>
                  <a:lnTo>
                    <a:pt x="1675320" y="227622"/>
                  </a:lnTo>
                  <a:lnTo>
                    <a:pt x="1673352" y="226555"/>
                  </a:lnTo>
                  <a:lnTo>
                    <a:pt x="1667929" y="226009"/>
                  </a:lnTo>
                  <a:lnTo>
                    <a:pt x="1662645" y="224853"/>
                  </a:lnTo>
                  <a:lnTo>
                    <a:pt x="1660486" y="225259"/>
                  </a:lnTo>
                  <a:lnTo>
                    <a:pt x="1658289" y="225031"/>
                  </a:lnTo>
                  <a:lnTo>
                    <a:pt x="1653082" y="226644"/>
                  </a:lnTo>
                  <a:lnTo>
                    <a:pt x="1647761" y="227622"/>
                  </a:lnTo>
                  <a:lnTo>
                    <a:pt x="1645881" y="228854"/>
                  </a:lnTo>
                  <a:lnTo>
                    <a:pt x="1643837" y="229476"/>
                  </a:lnTo>
                  <a:lnTo>
                    <a:pt x="1639836" y="232791"/>
                  </a:lnTo>
                  <a:lnTo>
                    <a:pt x="1635531" y="235597"/>
                  </a:lnTo>
                  <a:lnTo>
                    <a:pt x="1634274" y="237401"/>
                  </a:lnTo>
                  <a:lnTo>
                    <a:pt x="1632585" y="238798"/>
                  </a:lnTo>
                  <a:lnTo>
                    <a:pt x="1630159" y="243293"/>
                  </a:lnTo>
                  <a:lnTo>
                    <a:pt x="1627174" y="247573"/>
                  </a:lnTo>
                  <a:lnTo>
                    <a:pt x="1626704" y="249694"/>
                  </a:lnTo>
                  <a:lnTo>
                    <a:pt x="1625650" y="251663"/>
                  </a:lnTo>
                  <a:lnTo>
                    <a:pt x="1625434" y="253822"/>
                  </a:lnTo>
                  <a:lnTo>
                    <a:pt x="870483" y="328663"/>
                  </a:lnTo>
                  <a:lnTo>
                    <a:pt x="870115" y="327317"/>
                  </a:lnTo>
                  <a:lnTo>
                    <a:pt x="869835" y="326974"/>
                  </a:lnTo>
                  <a:lnTo>
                    <a:pt x="869721" y="326593"/>
                  </a:lnTo>
                  <a:lnTo>
                    <a:pt x="865289" y="321246"/>
                  </a:lnTo>
                  <a:lnTo>
                    <a:pt x="861034" y="315874"/>
                  </a:lnTo>
                  <a:lnTo>
                    <a:pt x="860691" y="315683"/>
                  </a:lnTo>
                  <a:lnTo>
                    <a:pt x="860412" y="315341"/>
                  </a:lnTo>
                  <a:lnTo>
                    <a:pt x="854405" y="312115"/>
                  </a:lnTo>
                  <a:lnTo>
                    <a:pt x="848334" y="308660"/>
                  </a:lnTo>
                  <a:lnTo>
                    <a:pt x="847890" y="308610"/>
                  </a:lnTo>
                  <a:lnTo>
                    <a:pt x="847547" y="308419"/>
                  </a:lnTo>
                  <a:lnTo>
                    <a:pt x="840740" y="307733"/>
                  </a:lnTo>
                  <a:lnTo>
                    <a:pt x="833310" y="306819"/>
                  </a:lnTo>
                  <a:lnTo>
                    <a:pt x="832891" y="306946"/>
                  </a:lnTo>
                  <a:lnTo>
                    <a:pt x="832497" y="306895"/>
                  </a:lnTo>
                  <a:lnTo>
                    <a:pt x="825703" y="308991"/>
                  </a:lnTo>
                  <a:lnTo>
                    <a:pt x="818756" y="310959"/>
                  </a:lnTo>
                  <a:lnTo>
                    <a:pt x="818426" y="311226"/>
                  </a:lnTo>
                  <a:lnTo>
                    <a:pt x="818032" y="311340"/>
                  </a:lnTo>
                  <a:lnTo>
                    <a:pt x="812812" y="315671"/>
                  </a:lnTo>
                  <a:lnTo>
                    <a:pt x="807313" y="320027"/>
                  </a:lnTo>
                  <a:lnTo>
                    <a:pt x="807085" y="320421"/>
                  </a:lnTo>
                  <a:lnTo>
                    <a:pt x="806792" y="320662"/>
                  </a:lnTo>
                  <a:lnTo>
                    <a:pt x="803554" y="326656"/>
                  </a:lnTo>
                  <a:lnTo>
                    <a:pt x="800112" y="332740"/>
                  </a:lnTo>
                  <a:lnTo>
                    <a:pt x="800061" y="333146"/>
                  </a:lnTo>
                  <a:lnTo>
                    <a:pt x="799858" y="333514"/>
                  </a:lnTo>
                  <a:lnTo>
                    <a:pt x="799706" y="334911"/>
                  </a:lnTo>
                  <a:lnTo>
                    <a:pt x="44907" y="393357"/>
                  </a:lnTo>
                  <a:lnTo>
                    <a:pt x="44310" y="391274"/>
                  </a:lnTo>
                  <a:lnTo>
                    <a:pt x="35242" y="379818"/>
                  </a:lnTo>
                  <a:lnTo>
                    <a:pt x="22529" y="372618"/>
                  </a:lnTo>
                  <a:lnTo>
                    <a:pt x="7518" y="370776"/>
                  </a:lnTo>
                  <a:lnTo>
                    <a:pt x="0" y="372910"/>
                  </a:lnTo>
                  <a:lnTo>
                    <a:pt x="0" y="399554"/>
                  </a:lnTo>
                  <a:lnTo>
                    <a:pt x="0" y="418160"/>
                  </a:lnTo>
                  <a:lnTo>
                    <a:pt x="0" y="445109"/>
                  </a:lnTo>
                  <a:lnTo>
                    <a:pt x="13398" y="446747"/>
                  </a:lnTo>
                  <a:lnTo>
                    <a:pt x="27952" y="442620"/>
                  </a:lnTo>
                  <a:lnTo>
                    <a:pt x="39395" y="433539"/>
                  </a:lnTo>
                  <a:lnTo>
                    <a:pt x="45961" y="421970"/>
                  </a:lnTo>
                  <a:lnTo>
                    <a:pt x="46609" y="420839"/>
                  </a:lnTo>
                  <a:lnTo>
                    <a:pt x="46875" y="418680"/>
                  </a:lnTo>
                  <a:lnTo>
                    <a:pt x="801801" y="360222"/>
                  </a:lnTo>
                  <a:lnTo>
                    <a:pt x="802398" y="362305"/>
                  </a:lnTo>
                  <a:lnTo>
                    <a:pt x="802652" y="362635"/>
                  </a:lnTo>
                  <a:lnTo>
                    <a:pt x="802779" y="363029"/>
                  </a:lnTo>
                  <a:lnTo>
                    <a:pt x="807364" y="368579"/>
                  </a:lnTo>
                  <a:lnTo>
                    <a:pt x="811479" y="373748"/>
                  </a:lnTo>
                  <a:lnTo>
                    <a:pt x="811809" y="373951"/>
                  </a:lnTo>
                  <a:lnTo>
                    <a:pt x="812101" y="374281"/>
                  </a:lnTo>
                  <a:lnTo>
                    <a:pt x="818299" y="377634"/>
                  </a:lnTo>
                  <a:lnTo>
                    <a:pt x="824179" y="380961"/>
                  </a:lnTo>
                  <a:lnTo>
                    <a:pt x="824585" y="381012"/>
                  </a:lnTo>
                  <a:lnTo>
                    <a:pt x="824966" y="381215"/>
                  </a:lnTo>
                  <a:lnTo>
                    <a:pt x="832065" y="381939"/>
                  </a:lnTo>
                  <a:lnTo>
                    <a:pt x="839203" y="382803"/>
                  </a:lnTo>
                  <a:lnTo>
                    <a:pt x="839609" y="382689"/>
                  </a:lnTo>
                  <a:lnTo>
                    <a:pt x="840016" y="382727"/>
                  </a:lnTo>
                  <a:lnTo>
                    <a:pt x="846797" y="380644"/>
                  </a:lnTo>
                  <a:lnTo>
                    <a:pt x="853757" y="378663"/>
                  </a:lnTo>
                  <a:lnTo>
                    <a:pt x="854075" y="378409"/>
                  </a:lnTo>
                  <a:lnTo>
                    <a:pt x="854481" y="378282"/>
                  </a:lnTo>
                  <a:lnTo>
                    <a:pt x="859688" y="373964"/>
                  </a:lnTo>
                  <a:lnTo>
                    <a:pt x="865200" y="369595"/>
                  </a:lnTo>
                  <a:lnTo>
                    <a:pt x="865416" y="369214"/>
                  </a:lnTo>
                  <a:lnTo>
                    <a:pt x="865720" y="368960"/>
                  </a:lnTo>
                  <a:lnTo>
                    <a:pt x="868807" y="363220"/>
                  </a:lnTo>
                  <a:lnTo>
                    <a:pt x="872375" y="356933"/>
                  </a:lnTo>
                  <a:lnTo>
                    <a:pt x="872413" y="356539"/>
                  </a:lnTo>
                  <a:lnTo>
                    <a:pt x="872655" y="356108"/>
                  </a:lnTo>
                  <a:lnTo>
                    <a:pt x="872871" y="353949"/>
                  </a:lnTo>
                  <a:lnTo>
                    <a:pt x="1627924" y="279107"/>
                  </a:lnTo>
                  <a:lnTo>
                    <a:pt x="1628584" y="281178"/>
                  </a:lnTo>
                  <a:lnTo>
                    <a:pt x="1631861" y="285140"/>
                  </a:lnTo>
                  <a:lnTo>
                    <a:pt x="1634693" y="289471"/>
                  </a:lnTo>
                  <a:lnTo>
                    <a:pt x="1636509" y="290753"/>
                  </a:lnTo>
                  <a:lnTo>
                    <a:pt x="1637906" y="292417"/>
                  </a:lnTo>
                  <a:lnTo>
                    <a:pt x="1642389" y="294843"/>
                  </a:lnTo>
                  <a:lnTo>
                    <a:pt x="1646682" y="297827"/>
                  </a:lnTo>
                  <a:lnTo>
                    <a:pt x="1648777" y="298284"/>
                  </a:lnTo>
                  <a:lnTo>
                    <a:pt x="1650758" y="299351"/>
                  </a:lnTo>
                  <a:lnTo>
                    <a:pt x="1656207" y="299910"/>
                  </a:lnTo>
                  <a:lnTo>
                    <a:pt x="1661464" y="301040"/>
                  </a:lnTo>
                  <a:lnTo>
                    <a:pt x="1663611" y="300647"/>
                  </a:lnTo>
                  <a:lnTo>
                    <a:pt x="1665808" y="300863"/>
                  </a:lnTo>
                  <a:lnTo>
                    <a:pt x="1670939" y="299288"/>
                  </a:lnTo>
                  <a:lnTo>
                    <a:pt x="1676336" y="298284"/>
                  </a:lnTo>
                  <a:lnTo>
                    <a:pt x="1678241" y="297053"/>
                  </a:lnTo>
                  <a:lnTo>
                    <a:pt x="1680273" y="296418"/>
                  </a:lnTo>
                  <a:lnTo>
                    <a:pt x="1684248" y="293128"/>
                  </a:lnTo>
                  <a:lnTo>
                    <a:pt x="1688566" y="290309"/>
                  </a:lnTo>
                  <a:lnTo>
                    <a:pt x="1689811" y="288518"/>
                  </a:lnTo>
                  <a:lnTo>
                    <a:pt x="1691513" y="287108"/>
                  </a:lnTo>
                  <a:lnTo>
                    <a:pt x="1693951" y="282587"/>
                  </a:lnTo>
                  <a:lnTo>
                    <a:pt x="1696923" y="278320"/>
                  </a:lnTo>
                  <a:lnTo>
                    <a:pt x="1697355" y="276326"/>
                  </a:lnTo>
                  <a:lnTo>
                    <a:pt x="2452065" y="287896"/>
                  </a:lnTo>
                  <a:lnTo>
                    <a:pt x="2452408" y="288544"/>
                  </a:lnTo>
                  <a:lnTo>
                    <a:pt x="2452243" y="288544"/>
                  </a:lnTo>
                  <a:lnTo>
                    <a:pt x="2452408" y="289471"/>
                  </a:lnTo>
                  <a:lnTo>
                    <a:pt x="2452522" y="290029"/>
                  </a:lnTo>
                  <a:lnTo>
                    <a:pt x="2455799" y="295084"/>
                  </a:lnTo>
                  <a:lnTo>
                    <a:pt x="2458224" y="299707"/>
                  </a:lnTo>
                  <a:lnTo>
                    <a:pt x="2459558" y="300837"/>
                  </a:lnTo>
                  <a:lnTo>
                    <a:pt x="2460498" y="302260"/>
                  </a:lnTo>
                  <a:lnTo>
                    <a:pt x="2465070" y="305460"/>
                  </a:lnTo>
                  <a:lnTo>
                    <a:pt x="2469413" y="309092"/>
                  </a:lnTo>
                  <a:lnTo>
                    <a:pt x="2471039" y="309626"/>
                  </a:lnTo>
                  <a:lnTo>
                    <a:pt x="2472474" y="310616"/>
                  </a:lnTo>
                  <a:lnTo>
                    <a:pt x="2477554" y="311734"/>
                  </a:lnTo>
                  <a:lnTo>
                    <a:pt x="2483320" y="313588"/>
                  </a:lnTo>
                  <a:lnTo>
                    <a:pt x="2485326" y="313436"/>
                  </a:lnTo>
                  <a:lnTo>
                    <a:pt x="2487257" y="313842"/>
                  </a:lnTo>
                  <a:lnTo>
                    <a:pt x="2492768" y="312826"/>
                  </a:lnTo>
                  <a:lnTo>
                    <a:pt x="2498394" y="312356"/>
                  </a:lnTo>
                  <a:lnTo>
                    <a:pt x="2500147" y="311442"/>
                  </a:lnTo>
                  <a:lnTo>
                    <a:pt x="2502128" y="311073"/>
                  </a:lnTo>
                  <a:lnTo>
                    <a:pt x="2507157" y="307797"/>
                  </a:lnTo>
                  <a:lnTo>
                    <a:pt x="2511818" y="305371"/>
                  </a:lnTo>
                  <a:lnTo>
                    <a:pt x="2512936" y="304038"/>
                  </a:lnTo>
                  <a:lnTo>
                    <a:pt x="2514371" y="303098"/>
                  </a:lnTo>
                  <a:lnTo>
                    <a:pt x="2517584" y="298488"/>
                  </a:lnTo>
                  <a:lnTo>
                    <a:pt x="2521191" y="294170"/>
                  </a:lnTo>
                  <a:lnTo>
                    <a:pt x="2521712" y="292544"/>
                  </a:lnTo>
                  <a:lnTo>
                    <a:pt x="2522715" y="291109"/>
                  </a:lnTo>
                  <a:lnTo>
                    <a:pt x="2523274" y="288544"/>
                  </a:lnTo>
                  <a:lnTo>
                    <a:pt x="2523007" y="288544"/>
                  </a:lnTo>
                  <a:lnTo>
                    <a:pt x="2523210" y="287896"/>
                  </a:lnTo>
                  <a:lnTo>
                    <a:pt x="2523426" y="287896"/>
                  </a:lnTo>
                  <a:lnTo>
                    <a:pt x="2523845" y="285965"/>
                  </a:lnTo>
                  <a:lnTo>
                    <a:pt x="2525687" y="280276"/>
                  </a:lnTo>
                  <a:lnTo>
                    <a:pt x="2525509" y="278257"/>
                  </a:lnTo>
                  <a:lnTo>
                    <a:pt x="2525547" y="278091"/>
                  </a:lnTo>
                  <a:lnTo>
                    <a:pt x="3283013" y="59880"/>
                  </a:lnTo>
                  <a:lnTo>
                    <a:pt x="3284016" y="61798"/>
                  </a:lnTo>
                  <a:lnTo>
                    <a:pt x="3295218" y="71183"/>
                  </a:lnTo>
                  <a:lnTo>
                    <a:pt x="3309112" y="75679"/>
                  </a:lnTo>
                  <a:lnTo>
                    <a:pt x="3324187" y="74447"/>
                  </a:lnTo>
                  <a:lnTo>
                    <a:pt x="3337610" y="67462"/>
                  </a:lnTo>
                  <a:lnTo>
                    <a:pt x="3346996" y="56261"/>
                  </a:lnTo>
                  <a:lnTo>
                    <a:pt x="3351479" y="42367"/>
                  </a:lnTo>
                  <a:close/>
                </a:path>
              </a:pathLst>
            </a:custGeom>
            <a:solidFill>
              <a:srgbClr val="5165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211568" y="2644990"/>
              <a:ext cx="3352165" cy="383540"/>
            </a:xfrm>
            <a:custGeom>
              <a:avLst/>
              <a:gdLst/>
              <a:ahLst/>
              <a:cxnLst/>
              <a:rect l="l" t="t" r="r" b="b"/>
              <a:pathLst>
                <a:path w="3352165" h="383539">
                  <a:moveTo>
                    <a:pt x="3351707" y="83756"/>
                  </a:moveTo>
                  <a:lnTo>
                    <a:pt x="3326828" y="49758"/>
                  </a:lnTo>
                  <a:lnTo>
                    <a:pt x="3326650" y="49733"/>
                  </a:lnTo>
                  <a:lnTo>
                    <a:pt x="3326650" y="91935"/>
                  </a:lnTo>
                  <a:lnTo>
                    <a:pt x="3326434" y="87388"/>
                  </a:lnTo>
                  <a:lnTo>
                    <a:pt x="3326536" y="89230"/>
                  </a:lnTo>
                  <a:lnTo>
                    <a:pt x="3326650" y="91935"/>
                  </a:lnTo>
                  <a:lnTo>
                    <a:pt x="3326650" y="49733"/>
                  </a:lnTo>
                  <a:lnTo>
                    <a:pt x="3326409" y="49695"/>
                  </a:lnTo>
                  <a:lnTo>
                    <a:pt x="3326409" y="86944"/>
                  </a:lnTo>
                  <a:lnTo>
                    <a:pt x="3326003" y="77914"/>
                  </a:lnTo>
                  <a:lnTo>
                    <a:pt x="3326282" y="83756"/>
                  </a:lnTo>
                  <a:lnTo>
                    <a:pt x="3326358" y="85559"/>
                  </a:lnTo>
                  <a:lnTo>
                    <a:pt x="3326409" y="86944"/>
                  </a:lnTo>
                  <a:lnTo>
                    <a:pt x="3326409" y="49695"/>
                  </a:lnTo>
                  <a:lnTo>
                    <a:pt x="3285490" y="59855"/>
                  </a:lnTo>
                  <a:lnTo>
                    <a:pt x="3277552" y="74472"/>
                  </a:lnTo>
                  <a:lnTo>
                    <a:pt x="2526131" y="109283"/>
                  </a:lnTo>
                  <a:lnTo>
                    <a:pt x="2525611" y="107175"/>
                  </a:lnTo>
                  <a:lnTo>
                    <a:pt x="2521966" y="102285"/>
                  </a:lnTo>
                  <a:lnTo>
                    <a:pt x="2520670" y="98513"/>
                  </a:lnTo>
                  <a:lnTo>
                    <a:pt x="2510955" y="87604"/>
                  </a:lnTo>
                  <a:lnTo>
                    <a:pt x="2497874" y="81127"/>
                  </a:lnTo>
                  <a:lnTo>
                    <a:pt x="2482773" y="80124"/>
                  </a:lnTo>
                  <a:lnTo>
                    <a:pt x="2468473" y="85077"/>
                  </a:lnTo>
                  <a:lnTo>
                    <a:pt x="2457564" y="94780"/>
                  </a:lnTo>
                  <a:lnTo>
                    <a:pt x="2451074" y="107873"/>
                  </a:lnTo>
                  <a:lnTo>
                    <a:pt x="2450985" y="109245"/>
                  </a:lnTo>
                  <a:lnTo>
                    <a:pt x="2450935" y="110045"/>
                  </a:lnTo>
                  <a:lnTo>
                    <a:pt x="1700288" y="210972"/>
                  </a:lnTo>
                  <a:lnTo>
                    <a:pt x="1698332" y="205498"/>
                  </a:lnTo>
                  <a:lnTo>
                    <a:pt x="1688515" y="194678"/>
                  </a:lnTo>
                  <a:lnTo>
                    <a:pt x="1675358" y="188341"/>
                  </a:lnTo>
                  <a:lnTo>
                    <a:pt x="1660258" y="187515"/>
                  </a:lnTo>
                  <a:lnTo>
                    <a:pt x="1646008" y="192608"/>
                  </a:lnTo>
                  <a:lnTo>
                    <a:pt x="1635188" y="202425"/>
                  </a:lnTo>
                  <a:lnTo>
                    <a:pt x="1634896" y="203009"/>
                  </a:lnTo>
                  <a:lnTo>
                    <a:pt x="1631759" y="205803"/>
                  </a:lnTo>
                  <a:lnTo>
                    <a:pt x="1625612" y="218211"/>
                  </a:lnTo>
                  <a:lnTo>
                    <a:pt x="873569" y="327380"/>
                  </a:lnTo>
                  <a:lnTo>
                    <a:pt x="872832" y="325335"/>
                  </a:lnTo>
                  <a:lnTo>
                    <a:pt x="863015" y="314528"/>
                  </a:lnTo>
                  <a:lnTo>
                    <a:pt x="849858" y="308178"/>
                  </a:lnTo>
                  <a:lnTo>
                    <a:pt x="838060" y="307543"/>
                  </a:lnTo>
                  <a:lnTo>
                    <a:pt x="834593" y="306984"/>
                  </a:lnTo>
                  <a:lnTo>
                    <a:pt x="820394" y="310413"/>
                  </a:lnTo>
                  <a:lnTo>
                    <a:pt x="808520" y="318922"/>
                  </a:lnTo>
                  <a:lnTo>
                    <a:pt x="807377" y="320763"/>
                  </a:lnTo>
                  <a:lnTo>
                    <a:pt x="48196" y="38557"/>
                  </a:lnTo>
                  <a:lnTo>
                    <a:pt x="23736" y="2362"/>
                  </a:lnTo>
                  <a:lnTo>
                    <a:pt x="8788" y="0"/>
                  </a:lnTo>
                  <a:lnTo>
                    <a:pt x="0" y="2133"/>
                  </a:lnTo>
                  <a:lnTo>
                    <a:pt x="0" y="29781"/>
                  </a:lnTo>
                  <a:lnTo>
                    <a:pt x="0" y="47739"/>
                  </a:lnTo>
                  <a:lnTo>
                    <a:pt x="0" y="74231"/>
                  </a:lnTo>
                  <a:lnTo>
                    <a:pt x="12128" y="76149"/>
                  </a:lnTo>
                  <a:lnTo>
                    <a:pt x="26327" y="72720"/>
                  </a:lnTo>
                  <a:lnTo>
                    <a:pt x="38201" y="64211"/>
                  </a:lnTo>
                  <a:lnTo>
                    <a:pt x="39344" y="62369"/>
                  </a:lnTo>
                  <a:lnTo>
                    <a:pt x="798525" y="344576"/>
                  </a:lnTo>
                  <a:lnTo>
                    <a:pt x="822985" y="380771"/>
                  </a:lnTo>
                  <a:lnTo>
                    <a:pt x="837920" y="383133"/>
                  </a:lnTo>
                  <a:lnTo>
                    <a:pt x="840625" y="382485"/>
                  </a:lnTo>
                  <a:lnTo>
                    <a:pt x="845705" y="382752"/>
                  </a:lnTo>
                  <a:lnTo>
                    <a:pt x="859942" y="377659"/>
                  </a:lnTo>
                  <a:lnTo>
                    <a:pt x="870762" y="367842"/>
                  </a:lnTo>
                  <a:lnTo>
                    <a:pt x="875195" y="358635"/>
                  </a:lnTo>
                  <a:lnTo>
                    <a:pt x="877100" y="354685"/>
                  </a:lnTo>
                  <a:lnTo>
                    <a:pt x="877214" y="352513"/>
                  </a:lnTo>
                  <a:lnTo>
                    <a:pt x="877544" y="346430"/>
                  </a:lnTo>
                  <a:lnTo>
                    <a:pt x="877328" y="350532"/>
                  </a:lnTo>
                  <a:lnTo>
                    <a:pt x="877214" y="352513"/>
                  </a:lnTo>
                  <a:lnTo>
                    <a:pt x="1627593" y="243586"/>
                  </a:lnTo>
                  <a:lnTo>
                    <a:pt x="1629232" y="248285"/>
                  </a:lnTo>
                  <a:lnTo>
                    <a:pt x="1638935" y="259207"/>
                  </a:lnTo>
                  <a:lnTo>
                    <a:pt x="1652028" y="265684"/>
                  </a:lnTo>
                  <a:lnTo>
                    <a:pt x="1667129" y="266674"/>
                  </a:lnTo>
                  <a:lnTo>
                    <a:pt x="1681429" y="261734"/>
                  </a:lnTo>
                  <a:lnTo>
                    <a:pt x="1692338" y="252031"/>
                  </a:lnTo>
                  <a:lnTo>
                    <a:pt x="1692744" y="251193"/>
                  </a:lnTo>
                  <a:lnTo>
                    <a:pt x="1696262" y="248005"/>
                  </a:lnTo>
                  <a:lnTo>
                    <a:pt x="1701863" y="236385"/>
                  </a:lnTo>
                  <a:lnTo>
                    <a:pt x="2454325" y="135216"/>
                  </a:lnTo>
                  <a:lnTo>
                    <a:pt x="2455037" y="137261"/>
                  </a:lnTo>
                  <a:lnTo>
                    <a:pt x="2456573" y="139001"/>
                  </a:lnTo>
                  <a:lnTo>
                    <a:pt x="2456840" y="140055"/>
                  </a:lnTo>
                  <a:lnTo>
                    <a:pt x="2465565" y="151777"/>
                  </a:lnTo>
                  <a:lnTo>
                    <a:pt x="2478036" y="159372"/>
                  </a:lnTo>
                  <a:lnTo>
                    <a:pt x="2492984" y="161671"/>
                  </a:lnTo>
                  <a:lnTo>
                    <a:pt x="2507665" y="158000"/>
                  </a:lnTo>
                  <a:lnTo>
                    <a:pt x="2519388" y="149275"/>
                  </a:lnTo>
                  <a:lnTo>
                    <a:pt x="2526982" y="136804"/>
                  </a:lnTo>
                  <a:lnTo>
                    <a:pt x="2527008" y="136626"/>
                  </a:lnTo>
                  <a:lnTo>
                    <a:pt x="2527312" y="134658"/>
                  </a:lnTo>
                  <a:lnTo>
                    <a:pt x="3278733" y="99847"/>
                  </a:lnTo>
                  <a:lnTo>
                    <a:pt x="3279267" y="101955"/>
                  </a:lnTo>
                  <a:lnTo>
                    <a:pt x="3287979" y="113677"/>
                  </a:lnTo>
                  <a:lnTo>
                    <a:pt x="3300450" y="121272"/>
                  </a:lnTo>
                  <a:lnTo>
                    <a:pt x="3315411" y="123571"/>
                  </a:lnTo>
                  <a:lnTo>
                    <a:pt x="3330079" y="119900"/>
                  </a:lnTo>
                  <a:lnTo>
                    <a:pt x="3341700" y="111252"/>
                  </a:lnTo>
                  <a:lnTo>
                    <a:pt x="3341954" y="110934"/>
                  </a:lnTo>
                  <a:lnTo>
                    <a:pt x="3349396" y="98704"/>
                  </a:lnTo>
                  <a:lnTo>
                    <a:pt x="3351707" y="83756"/>
                  </a:lnTo>
                  <a:close/>
                </a:path>
              </a:pathLst>
            </a:custGeom>
            <a:solidFill>
              <a:srgbClr val="E36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11568" y="4648492"/>
              <a:ext cx="3352165" cy="153035"/>
            </a:xfrm>
            <a:custGeom>
              <a:avLst/>
              <a:gdLst/>
              <a:ahLst/>
              <a:cxnLst/>
              <a:rect l="l" t="t" r="r" b="b"/>
              <a:pathLst>
                <a:path w="3352165" h="153035">
                  <a:moveTo>
                    <a:pt x="3348939" y="127292"/>
                  </a:moveTo>
                  <a:lnTo>
                    <a:pt x="3320186" y="127292"/>
                  </a:lnTo>
                  <a:lnTo>
                    <a:pt x="3277920" y="127292"/>
                  </a:lnTo>
                  <a:lnTo>
                    <a:pt x="3278022" y="127876"/>
                  </a:lnTo>
                  <a:lnTo>
                    <a:pt x="3285731" y="140271"/>
                  </a:lnTo>
                  <a:lnTo>
                    <a:pt x="3297529" y="148882"/>
                  </a:lnTo>
                  <a:lnTo>
                    <a:pt x="3312249" y="152412"/>
                  </a:lnTo>
                  <a:lnTo>
                    <a:pt x="3327171" y="149974"/>
                  </a:lnTo>
                  <a:lnTo>
                    <a:pt x="3339579" y="142252"/>
                  </a:lnTo>
                  <a:lnTo>
                    <a:pt x="3348177" y="130454"/>
                  </a:lnTo>
                  <a:lnTo>
                    <a:pt x="3348939" y="127292"/>
                  </a:lnTo>
                  <a:close/>
                </a:path>
                <a:path w="3352165" h="153035">
                  <a:moveTo>
                    <a:pt x="3351720" y="115747"/>
                  </a:moveTo>
                  <a:lnTo>
                    <a:pt x="3349269" y="100812"/>
                  </a:lnTo>
                  <a:lnTo>
                    <a:pt x="3341560" y="88417"/>
                  </a:lnTo>
                  <a:lnTo>
                    <a:pt x="3329762" y="79806"/>
                  </a:lnTo>
                  <a:lnTo>
                    <a:pt x="3315043" y="76263"/>
                  </a:lnTo>
                  <a:lnTo>
                    <a:pt x="3300120" y="78714"/>
                  </a:lnTo>
                  <a:lnTo>
                    <a:pt x="3287712" y="86436"/>
                  </a:lnTo>
                  <a:lnTo>
                    <a:pt x="3279102" y="98234"/>
                  </a:lnTo>
                  <a:lnTo>
                    <a:pt x="3278670" y="100050"/>
                  </a:lnTo>
                  <a:lnTo>
                    <a:pt x="3278594" y="100342"/>
                  </a:lnTo>
                  <a:lnTo>
                    <a:pt x="2525191" y="72605"/>
                  </a:lnTo>
                  <a:lnTo>
                    <a:pt x="2519769" y="63373"/>
                  </a:lnTo>
                  <a:lnTo>
                    <a:pt x="2518499" y="62407"/>
                  </a:lnTo>
                  <a:lnTo>
                    <a:pt x="2515768" y="58000"/>
                  </a:lnTo>
                  <a:lnTo>
                    <a:pt x="2503957" y="49403"/>
                  </a:lnTo>
                  <a:lnTo>
                    <a:pt x="2489250" y="45859"/>
                  </a:lnTo>
                  <a:lnTo>
                    <a:pt x="2474315" y="48310"/>
                  </a:lnTo>
                  <a:lnTo>
                    <a:pt x="2461920" y="56019"/>
                  </a:lnTo>
                  <a:lnTo>
                    <a:pt x="2453309" y="67830"/>
                  </a:lnTo>
                  <a:lnTo>
                    <a:pt x="2451951" y="73482"/>
                  </a:lnTo>
                  <a:lnTo>
                    <a:pt x="1701977" y="27533"/>
                  </a:lnTo>
                  <a:lnTo>
                    <a:pt x="1701673" y="25374"/>
                  </a:lnTo>
                  <a:lnTo>
                    <a:pt x="1701406" y="24930"/>
                  </a:lnTo>
                  <a:lnTo>
                    <a:pt x="1694268" y="12788"/>
                  </a:lnTo>
                  <a:lnTo>
                    <a:pt x="1682673" y="3898"/>
                  </a:lnTo>
                  <a:lnTo>
                    <a:pt x="1668056" y="0"/>
                  </a:lnTo>
                  <a:lnTo>
                    <a:pt x="1663903" y="584"/>
                  </a:lnTo>
                  <a:lnTo>
                    <a:pt x="1659813" y="0"/>
                  </a:lnTo>
                  <a:lnTo>
                    <a:pt x="1645183" y="3860"/>
                  </a:lnTo>
                  <a:lnTo>
                    <a:pt x="1633575" y="12712"/>
                  </a:lnTo>
                  <a:lnTo>
                    <a:pt x="1626133" y="25285"/>
                  </a:lnTo>
                  <a:lnTo>
                    <a:pt x="1625828" y="27444"/>
                  </a:lnTo>
                  <a:lnTo>
                    <a:pt x="873747" y="71691"/>
                  </a:lnTo>
                  <a:lnTo>
                    <a:pt x="867981" y="62509"/>
                  </a:lnTo>
                  <a:lnTo>
                    <a:pt x="856119" y="53975"/>
                  </a:lnTo>
                  <a:lnTo>
                    <a:pt x="853528" y="53378"/>
                  </a:lnTo>
                  <a:lnTo>
                    <a:pt x="849147" y="50774"/>
                  </a:lnTo>
                  <a:lnTo>
                    <a:pt x="849604" y="50774"/>
                  </a:lnTo>
                  <a:lnTo>
                    <a:pt x="834021" y="48564"/>
                  </a:lnTo>
                  <a:lnTo>
                    <a:pt x="819391" y="52425"/>
                  </a:lnTo>
                  <a:lnTo>
                    <a:pt x="807783" y="61290"/>
                  </a:lnTo>
                  <a:lnTo>
                    <a:pt x="801319" y="72199"/>
                  </a:lnTo>
                  <a:lnTo>
                    <a:pt x="800328" y="73952"/>
                  </a:lnTo>
                  <a:lnTo>
                    <a:pt x="800214" y="74688"/>
                  </a:lnTo>
                  <a:lnTo>
                    <a:pt x="46367" y="51612"/>
                  </a:lnTo>
                  <a:lnTo>
                    <a:pt x="11620" y="25133"/>
                  </a:lnTo>
                  <a:lnTo>
                    <a:pt x="0" y="27114"/>
                  </a:lnTo>
                  <a:lnTo>
                    <a:pt x="0" y="53975"/>
                  </a:lnTo>
                  <a:lnTo>
                    <a:pt x="0" y="72428"/>
                  </a:lnTo>
                  <a:lnTo>
                    <a:pt x="0" y="99123"/>
                  </a:lnTo>
                  <a:lnTo>
                    <a:pt x="9296" y="101295"/>
                  </a:lnTo>
                  <a:lnTo>
                    <a:pt x="24206" y="98755"/>
                  </a:lnTo>
                  <a:lnTo>
                    <a:pt x="36563" y="90970"/>
                  </a:lnTo>
                  <a:lnTo>
                    <a:pt x="45097" y="79108"/>
                  </a:lnTo>
                  <a:lnTo>
                    <a:pt x="45593" y="77000"/>
                  </a:lnTo>
                  <a:lnTo>
                    <a:pt x="801192" y="100126"/>
                  </a:lnTo>
                  <a:lnTo>
                    <a:pt x="802081" y="103466"/>
                  </a:lnTo>
                  <a:lnTo>
                    <a:pt x="810945" y="115074"/>
                  </a:lnTo>
                  <a:lnTo>
                    <a:pt x="822325" y="121818"/>
                  </a:lnTo>
                  <a:lnTo>
                    <a:pt x="824331" y="123253"/>
                  </a:lnTo>
                  <a:lnTo>
                    <a:pt x="839063" y="126695"/>
                  </a:lnTo>
                  <a:lnTo>
                    <a:pt x="853973" y="124155"/>
                  </a:lnTo>
                  <a:lnTo>
                    <a:pt x="866330" y="116370"/>
                  </a:lnTo>
                  <a:lnTo>
                    <a:pt x="874864" y="104508"/>
                  </a:lnTo>
                  <a:lnTo>
                    <a:pt x="875563" y="101523"/>
                  </a:lnTo>
                  <a:lnTo>
                    <a:pt x="876630" y="96951"/>
                  </a:lnTo>
                  <a:lnTo>
                    <a:pt x="1627327" y="52793"/>
                  </a:lnTo>
                  <a:lnTo>
                    <a:pt x="1627873" y="54902"/>
                  </a:lnTo>
                  <a:lnTo>
                    <a:pt x="1636737" y="66509"/>
                  </a:lnTo>
                  <a:lnTo>
                    <a:pt x="1649310" y="73952"/>
                  </a:lnTo>
                  <a:lnTo>
                    <a:pt x="1662391" y="75806"/>
                  </a:lnTo>
                  <a:lnTo>
                    <a:pt x="1663395" y="76060"/>
                  </a:lnTo>
                  <a:lnTo>
                    <a:pt x="1663839" y="76009"/>
                  </a:lnTo>
                  <a:lnTo>
                    <a:pt x="1664284" y="76060"/>
                  </a:lnTo>
                  <a:lnTo>
                    <a:pt x="1665262" y="75806"/>
                  </a:lnTo>
                  <a:lnTo>
                    <a:pt x="1678381" y="73977"/>
                  </a:lnTo>
                  <a:lnTo>
                    <a:pt x="1690966" y="66573"/>
                  </a:lnTo>
                  <a:lnTo>
                    <a:pt x="1699856" y="54978"/>
                  </a:lnTo>
                  <a:lnTo>
                    <a:pt x="1700415" y="52882"/>
                  </a:lnTo>
                  <a:lnTo>
                    <a:pt x="1703755" y="40360"/>
                  </a:lnTo>
                  <a:lnTo>
                    <a:pt x="1700479" y="52666"/>
                  </a:lnTo>
                  <a:lnTo>
                    <a:pt x="1700415" y="52882"/>
                  </a:lnTo>
                  <a:lnTo>
                    <a:pt x="2453170" y="99009"/>
                  </a:lnTo>
                  <a:lnTo>
                    <a:pt x="2459939" y="109867"/>
                  </a:lnTo>
                  <a:lnTo>
                    <a:pt x="2460625" y="110375"/>
                  </a:lnTo>
                  <a:lnTo>
                    <a:pt x="2462682" y="113855"/>
                  </a:lnTo>
                  <a:lnTo>
                    <a:pt x="2474277" y="122745"/>
                  </a:lnTo>
                  <a:lnTo>
                    <a:pt x="2488895" y="126644"/>
                  </a:lnTo>
                  <a:lnTo>
                    <a:pt x="2503881" y="124561"/>
                  </a:lnTo>
                  <a:lnTo>
                    <a:pt x="2516467" y="117157"/>
                  </a:lnTo>
                  <a:lnTo>
                    <a:pt x="2525357" y="105562"/>
                  </a:lnTo>
                  <a:lnTo>
                    <a:pt x="2526385" y="101714"/>
                  </a:lnTo>
                  <a:lnTo>
                    <a:pt x="2527338" y="98094"/>
                  </a:lnTo>
                  <a:lnTo>
                    <a:pt x="3277666" y="125730"/>
                  </a:lnTo>
                  <a:lnTo>
                    <a:pt x="3321862" y="125730"/>
                  </a:lnTo>
                  <a:lnTo>
                    <a:pt x="3349320" y="125730"/>
                  </a:lnTo>
                  <a:lnTo>
                    <a:pt x="3351720" y="115747"/>
                  </a:lnTo>
                  <a:close/>
                </a:path>
              </a:pathLst>
            </a:custGeom>
            <a:solidFill>
              <a:srgbClr val="9020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11568" y="4844021"/>
              <a:ext cx="3352165" cy="712470"/>
            </a:xfrm>
            <a:custGeom>
              <a:avLst/>
              <a:gdLst/>
              <a:ahLst/>
              <a:cxnLst/>
              <a:rect l="l" t="t" r="r" b="b"/>
              <a:pathLst>
                <a:path w="3352165" h="712470">
                  <a:moveTo>
                    <a:pt x="3351542" y="33883"/>
                  </a:moveTo>
                  <a:lnTo>
                    <a:pt x="3324187" y="1282"/>
                  </a:lnTo>
                  <a:lnTo>
                    <a:pt x="3309632" y="0"/>
                  </a:lnTo>
                  <a:lnTo>
                    <a:pt x="3295205" y="4559"/>
                  </a:lnTo>
                  <a:lnTo>
                    <a:pt x="3283674" y="14351"/>
                  </a:lnTo>
                  <a:lnTo>
                    <a:pt x="3277031" y="27355"/>
                  </a:lnTo>
                  <a:lnTo>
                    <a:pt x="3275749" y="41910"/>
                  </a:lnTo>
                  <a:lnTo>
                    <a:pt x="3276396" y="43980"/>
                  </a:lnTo>
                  <a:lnTo>
                    <a:pt x="2513038" y="466153"/>
                  </a:lnTo>
                  <a:lnTo>
                    <a:pt x="2512720" y="465734"/>
                  </a:lnTo>
                  <a:lnTo>
                    <a:pt x="2511945" y="465302"/>
                  </a:lnTo>
                  <a:lnTo>
                    <a:pt x="2511387" y="464629"/>
                  </a:lnTo>
                  <a:lnTo>
                    <a:pt x="2505633" y="461695"/>
                  </a:lnTo>
                  <a:lnTo>
                    <a:pt x="2500033" y="458495"/>
                  </a:lnTo>
                  <a:lnTo>
                    <a:pt x="2499156" y="458393"/>
                  </a:lnTo>
                  <a:lnTo>
                    <a:pt x="2498382" y="457987"/>
                  </a:lnTo>
                  <a:lnTo>
                    <a:pt x="2490457" y="457288"/>
                  </a:lnTo>
                  <a:lnTo>
                    <a:pt x="2485021" y="456603"/>
                  </a:lnTo>
                  <a:lnTo>
                    <a:pt x="2484463" y="456768"/>
                  </a:lnTo>
                  <a:lnTo>
                    <a:pt x="2483840" y="456704"/>
                  </a:lnTo>
                  <a:lnTo>
                    <a:pt x="2477312" y="458774"/>
                  </a:lnTo>
                  <a:lnTo>
                    <a:pt x="2470454" y="460692"/>
                  </a:lnTo>
                  <a:lnTo>
                    <a:pt x="2469934" y="461098"/>
                  </a:lnTo>
                  <a:lnTo>
                    <a:pt x="2469413" y="461264"/>
                  </a:lnTo>
                  <a:lnTo>
                    <a:pt x="2465286" y="464769"/>
                  </a:lnTo>
                  <a:lnTo>
                    <a:pt x="2458986" y="469734"/>
                  </a:lnTo>
                  <a:lnTo>
                    <a:pt x="2458555" y="470484"/>
                  </a:lnTo>
                  <a:lnTo>
                    <a:pt x="2457881" y="471055"/>
                  </a:lnTo>
                  <a:lnTo>
                    <a:pt x="2454935" y="476821"/>
                  </a:lnTo>
                  <a:lnTo>
                    <a:pt x="2451735" y="482422"/>
                  </a:lnTo>
                  <a:lnTo>
                    <a:pt x="2451620" y="483311"/>
                  </a:lnTo>
                  <a:lnTo>
                    <a:pt x="2451239" y="484060"/>
                  </a:lnTo>
                  <a:lnTo>
                    <a:pt x="2451189" y="484606"/>
                  </a:lnTo>
                  <a:lnTo>
                    <a:pt x="1696542" y="540778"/>
                  </a:lnTo>
                  <a:lnTo>
                    <a:pt x="1695958" y="538683"/>
                  </a:lnTo>
                  <a:lnTo>
                    <a:pt x="1695119" y="537641"/>
                  </a:lnTo>
                  <a:lnTo>
                    <a:pt x="1694700" y="536422"/>
                  </a:lnTo>
                  <a:lnTo>
                    <a:pt x="1690585" y="531876"/>
                  </a:lnTo>
                  <a:lnTo>
                    <a:pt x="1686915" y="527215"/>
                  </a:lnTo>
                  <a:lnTo>
                    <a:pt x="1685798" y="526580"/>
                  </a:lnTo>
                  <a:lnTo>
                    <a:pt x="1684909" y="525589"/>
                  </a:lnTo>
                  <a:lnTo>
                    <a:pt x="1679486" y="522973"/>
                  </a:lnTo>
                  <a:lnTo>
                    <a:pt x="1674241" y="519963"/>
                  </a:lnTo>
                  <a:lnTo>
                    <a:pt x="1672945" y="519811"/>
                  </a:lnTo>
                  <a:lnTo>
                    <a:pt x="1671764" y="519226"/>
                  </a:lnTo>
                  <a:lnTo>
                    <a:pt x="1665490" y="518871"/>
                  </a:lnTo>
                  <a:lnTo>
                    <a:pt x="1659229" y="518083"/>
                  </a:lnTo>
                  <a:lnTo>
                    <a:pt x="1657959" y="518439"/>
                  </a:lnTo>
                  <a:lnTo>
                    <a:pt x="1656664" y="518363"/>
                  </a:lnTo>
                  <a:lnTo>
                    <a:pt x="1650771" y="520458"/>
                  </a:lnTo>
                  <a:lnTo>
                    <a:pt x="1644650" y="522173"/>
                  </a:lnTo>
                  <a:lnTo>
                    <a:pt x="1643583" y="523011"/>
                  </a:lnTo>
                  <a:lnTo>
                    <a:pt x="1642402" y="523430"/>
                  </a:lnTo>
                  <a:lnTo>
                    <a:pt x="1637931" y="527469"/>
                  </a:lnTo>
                  <a:lnTo>
                    <a:pt x="1633181" y="531215"/>
                  </a:lnTo>
                  <a:lnTo>
                    <a:pt x="1632534" y="532358"/>
                  </a:lnTo>
                  <a:lnTo>
                    <a:pt x="1631569" y="533222"/>
                  </a:lnTo>
                  <a:lnTo>
                    <a:pt x="1628902" y="538734"/>
                  </a:lnTo>
                  <a:lnTo>
                    <a:pt x="1625942" y="543928"/>
                  </a:lnTo>
                  <a:lnTo>
                    <a:pt x="1625777" y="545172"/>
                  </a:lnTo>
                  <a:lnTo>
                    <a:pt x="1625206" y="546366"/>
                  </a:lnTo>
                  <a:lnTo>
                    <a:pt x="1625079" y="548538"/>
                  </a:lnTo>
                  <a:lnTo>
                    <a:pt x="1624406" y="548640"/>
                  </a:lnTo>
                  <a:lnTo>
                    <a:pt x="1624406" y="560133"/>
                  </a:lnTo>
                  <a:lnTo>
                    <a:pt x="1624355" y="561225"/>
                  </a:lnTo>
                  <a:lnTo>
                    <a:pt x="1624330" y="561467"/>
                  </a:lnTo>
                  <a:lnTo>
                    <a:pt x="1624406" y="560133"/>
                  </a:lnTo>
                  <a:lnTo>
                    <a:pt x="1624406" y="548640"/>
                  </a:lnTo>
                  <a:lnTo>
                    <a:pt x="869632" y="656564"/>
                  </a:lnTo>
                  <a:lnTo>
                    <a:pt x="868908" y="654519"/>
                  </a:lnTo>
                  <a:lnTo>
                    <a:pt x="868375" y="653935"/>
                  </a:lnTo>
                  <a:lnTo>
                    <a:pt x="868070" y="653186"/>
                  </a:lnTo>
                  <a:lnTo>
                    <a:pt x="864108" y="649224"/>
                  </a:lnTo>
                  <a:lnTo>
                    <a:pt x="859116" y="643686"/>
                  </a:lnTo>
                  <a:lnTo>
                    <a:pt x="858113" y="643216"/>
                  </a:lnTo>
                  <a:lnTo>
                    <a:pt x="857389" y="642467"/>
                  </a:lnTo>
                  <a:lnTo>
                    <a:pt x="852309" y="640397"/>
                  </a:lnTo>
                  <a:lnTo>
                    <a:pt x="845972" y="637311"/>
                  </a:lnTo>
                  <a:lnTo>
                    <a:pt x="844613" y="637235"/>
                  </a:lnTo>
                  <a:lnTo>
                    <a:pt x="843572" y="636803"/>
                  </a:lnTo>
                  <a:lnTo>
                    <a:pt x="837082" y="636803"/>
                  </a:lnTo>
                  <a:lnTo>
                    <a:pt x="830859" y="636447"/>
                  </a:lnTo>
                  <a:lnTo>
                    <a:pt x="829856" y="636803"/>
                  </a:lnTo>
                  <a:lnTo>
                    <a:pt x="828789" y="636803"/>
                  </a:lnTo>
                  <a:lnTo>
                    <a:pt x="821867" y="639648"/>
                  </a:lnTo>
                  <a:lnTo>
                    <a:pt x="816610" y="641515"/>
                  </a:lnTo>
                  <a:lnTo>
                    <a:pt x="816013" y="642048"/>
                  </a:lnTo>
                  <a:lnTo>
                    <a:pt x="814997" y="642467"/>
                  </a:lnTo>
                  <a:lnTo>
                    <a:pt x="815162" y="642467"/>
                  </a:lnTo>
                  <a:lnTo>
                    <a:pt x="813739" y="643890"/>
                  </a:lnTo>
                  <a:lnTo>
                    <a:pt x="47066" y="132715"/>
                  </a:lnTo>
                  <a:lnTo>
                    <a:pt x="47891" y="130695"/>
                  </a:lnTo>
                  <a:lnTo>
                    <a:pt x="47815" y="116090"/>
                  </a:lnTo>
                  <a:lnTo>
                    <a:pt x="44958" y="109105"/>
                  </a:lnTo>
                  <a:lnTo>
                    <a:pt x="42278" y="102577"/>
                  </a:lnTo>
                  <a:lnTo>
                    <a:pt x="31597" y="91859"/>
                  </a:lnTo>
                  <a:lnTo>
                    <a:pt x="17780" y="86207"/>
                  </a:lnTo>
                  <a:lnTo>
                    <a:pt x="2984" y="86207"/>
                  </a:lnTo>
                  <a:lnTo>
                    <a:pt x="0" y="87426"/>
                  </a:lnTo>
                  <a:lnTo>
                    <a:pt x="0" y="116522"/>
                  </a:lnTo>
                  <a:lnTo>
                    <a:pt x="0" y="131851"/>
                  </a:lnTo>
                  <a:lnTo>
                    <a:pt x="0" y="159639"/>
                  </a:lnTo>
                  <a:lnTo>
                    <a:pt x="3327" y="160997"/>
                  </a:lnTo>
                  <a:lnTo>
                    <a:pt x="17741" y="160997"/>
                  </a:lnTo>
                  <a:lnTo>
                    <a:pt x="31445" y="155371"/>
                  </a:lnTo>
                  <a:lnTo>
                    <a:pt x="32981" y="153847"/>
                  </a:lnTo>
                  <a:lnTo>
                    <a:pt x="799376" y="664857"/>
                  </a:lnTo>
                  <a:lnTo>
                    <a:pt x="799312" y="665810"/>
                  </a:lnTo>
                  <a:lnTo>
                    <a:pt x="798957" y="666699"/>
                  </a:lnTo>
                  <a:lnTo>
                    <a:pt x="798918" y="672680"/>
                  </a:lnTo>
                  <a:lnTo>
                    <a:pt x="798537" y="679564"/>
                  </a:lnTo>
                  <a:lnTo>
                    <a:pt x="798893" y="680580"/>
                  </a:lnTo>
                  <a:lnTo>
                    <a:pt x="798893" y="681634"/>
                  </a:lnTo>
                  <a:lnTo>
                    <a:pt x="801725" y="688543"/>
                  </a:lnTo>
                  <a:lnTo>
                    <a:pt x="803605" y="693813"/>
                  </a:lnTo>
                  <a:lnTo>
                    <a:pt x="804125" y="694410"/>
                  </a:lnTo>
                  <a:lnTo>
                    <a:pt x="804443" y="695147"/>
                  </a:lnTo>
                  <a:lnTo>
                    <a:pt x="808393" y="699122"/>
                  </a:lnTo>
                  <a:lnTo>
                    <a:pt x="813396" y="704646"/>
                  </a:lnTo>
                  <a:lnTo>
                    <a:pt x="814387" y="705129"/>
                  </a:lnTo>
                  <a:lnTo>
                    <a:pt x="815238" y="705980"/>
                  </a:lnTo>
                  <a:lnTo>
                    <a:pt x="815403" y="705980"/>
                  </a:lnTo>
                  <a:lnTo>
                    <a:pt x="820216" y="707961"/>
                  </a:lnTo>
                  <a:lnTo>
                    <a:pt x="826541" y="711022"/>
                  </a:lnTo>
                  <a:lnTo>
                    <a:pt x="827874" y="711111"/>
                  </a:lnTo>
                  <a:lnTo>
                    <a:pt x="829119" y="711606"/>
                  </a:lnTo>
                  <a:lnTo>
                    <a:pt x="836764" y="711606"/>
                  </a:lnTo>
                  <a:lnTo>
                    <a:pt x="841654" y="711885"/>
                  </a:lnTo>
                  <a:lnTo>
                    <a:pt x="842429" y="711606"/>
                  </a:lnTo>
                  <a:lnTo>
                    <a:pt x="843546" y="711606"/>
                  </a:lnTo>
                  <a:lnTo>
                    <a:pt x="850658" y="708685"/>
                  </a:lnTo>
                  <a:lnTo>
                    <a:pt x="855903" y="706818"/>
                  </a:lnTo>
                  <a:lnTo>
                    <a:pt x="856488" y="706297"/>
                  </a:lnTo>
                  <a:lnTo>
                    <a:pt x="857237" y="705980"/>
                  </a:lnTo>
                  <a:lnTo>
                    <a:pt x="861199" y="702030"/>
                  </a:lnTo>
                  <a:lnTo>
                    <a:pt x="866736" y="697026"/>
                  </a:lnTo>
                  <a:lnTo>
                    <a:pt x="867206" y="696036"/>
                  </a:lnTo>
                  <a:lnTo>
                    <a:pt x="867956" y="695299"/>
                  </a:lnTo>
                  <a:lnTo>
                    <a:pt x="870000" y="690295"/>
                  </a:lnTo>
                  <a:lnTo>
                    <a:pt x="871245" y="687730"/>
                  </a:lnTo>
                  <a:lnTo>
                    <a:pt x="873112" y="683882"/>
                  </a:lnTo>
                  <a:lnTo>
                    <a:pt x="873175" y="682561"/>
                  </a:lnTo>
                  <a:lnTo>
                    <a:pt x="873544" y="681672"/>
                  </a:lnTo>
                  <a:lnTo>
                    <a:pt x="1628343" y="573735"/>
                  </a:lnTo>
                  <a:lnTo>
                    <a:pt x="1628965" y="574522"/>
                  </a:lnTo>
                  <a:lnTo>
                    <a:pt x="1629397" y="575729"/>
                  </a:lnTo>
                  <a:lnTo>
                    <a:pt x="1633423" y="580186"/>
                  </a:lnTo>
                  <a:lnTo>
                    <a:pt x="1637182" y="584949"/>
                  </a:lnTo>
                  <a:lnTo>
                    <a:pt x="1638338" y="585609"/>
                  </a:lnTo>
                  <a:lnTo>
                    <a:pt x="1639201" y="586562"/>
                  </a:lnTo>
                  <a:lnTo>
                    <a:pt x="1644523" y="589140"/>
                  </a:lnTo>
                  <a:lnTo>
                    <a:pt x="1649869" y="592188"/>
                  </a:lnTo>
                  <a:lnTo>
                    <a:pt x="1651152" y="592353"/>
                  </a:lnTo>
                  <a:lnTo>
                    <a:pt x="1652346" y="592924"/>
                  </a:lnTo>
                  <a:lnTo>
                    <a:pt x="1658607" y="593293"/>
                  </a:lnTo>
                  <a:lnTo>
                    <a:pt x="1664881" y="594067"/>
                  </a:lnTo>
                  <a:lnTo>
                    <a:pt x="1666138" y="593725"/>
                  </a:lnTo>
                  <a:lnTo>
                    <a:pt x="1667446" y="593788"/>
                  </a:lnTo>
                  <a:lnTo>
                    <a:pt x="1673326" y="591705"/>
                  </a:lnTo>
                  <a:lnTo>
                    <a:pt x="1679448" y="589991"/>
                  </a:lnTo>
                  <a:lnTo>
                    <a:pt x="1680489" y="589165"/>
                  </a:lnTo>
                  <a:lnTo>
                    <a:pt x="1681708" y="588733"/>
                  </a:lnTo>
                  <a:lnTo>
                    <a:pt x="1686166" y="584695"/>
                  </a:lnTo>
                  <a:lnTo>
                    <a:pt x="1690916" y="580948"/>
                  </a:lnTo>
                  <a:lnTo>
                    <a:pt x="1691563" y="579805"/>
                  </a:lnTo>
                  <a:lnTo>
                    <a:pt x="1692529" y="578929"/>
                  </a:lnTo>
                  <a:lnTo>
                    <a:pt x="1695132" y="573557"/>
                  </a:lnTo>
                  <a:lnTo>
                    <a:pt x="1697583" y="569264"/>
                  </a:lnTo>
                  <a:lnTo>
                    <a:pt x="1698155" y="568261"/>
                  </a:lnTo>
                  <a:lnTo>
                    <a:pt x="1698307" y="566991"/>
                  </a:lnTo>
                  <a:lnTo>
                    <a:pt x="1698752" y="566089"/>
                  </a:lnTo>
                  <a:lnTo>
                    <a:pt x="2453348" y="509905"/>
                  </a:lnTo>
                  <a:lnTo>
                    <a:pt x="2453944" y="512000"/>
                  </a:lnTo>
                  <a:lnTo>
                    <a:pt x="2454325" y="512495"/>
                  </a:lnTo>
                  <a:lnTo>
                    <a:pt x="2454503" y="513041"/>
                  </a:lnTo>
                  <a:lnTo>
                    <a:pt x="2458110" y="517296"/>
                  </a:lnTo>
                  <a:lnTo>
                    <a:pt x="2462987" y="523468"/>
                  </a:lnTo>
                  <a:lnTo>
                    <a:pt x="2463723" y="523900"/>
                  </a:lnTo>
                  <a:lnTo>
                    <a:pt x="2464308" y="524573"/>
                  </a:lnTo>
                  <a:lnTo>
                    <a:pt x="2470099" y="527545"/>
                  </a:lnTo>
                  <a:lnTo>
                    <a:pt x="2475661" y="530707"/>
                  </a:lnTo>
                  <a:lnTo>
                    <a:pt x="2476525" y="530821"/>
                  </a:lnTo>
                  <a:lnTo>
                    <a:pt x="2477312" y="531215"/>
                  </a:lnTo>
                  <a:lnTo>
                    <a:pt x="2485212" y="531914"/>
                  </a:lnTo>
                  <a:lnTo>
                    <a:pt x="2490673" y="532599"/>
                  </a:lnTo>
                  <a:lnTo>
                    <a:pt x="2491232" y="532447"/>
                  </a:lnTo>
                  <a:lnTo>
                    <a:pt x="2491867" y="532498"/>
                  </a:lnTo>
                  <a:lnTo>
                    <a:pt x="2498483" y="530415"/>
                  </a:lnTo>
                  <a:lnTo>
                    <a:pt x="2505240" y="528510"/>
                  </a:lnTo>
                  <a:lnTo>
                    <a:pt x="2505735" y="528116"/>
                  </a:lnTo>
                  <a:lnTo>
                    <a:pt x="2506294" y="527939"/>
                  </a:lnTo>
                  <a:lnTo>
                    <a:pt x="2510434" y="524421"/>
                  </a:lnTo>
                  <a:lnTo>
                    <a:pt x="2516721" y="519468"/>
                  </a:lnTo>
                  <a:lnTo>
                    <a:pt x="2517152" y="518718"/>
                  </a:lnTo>
                  <a:lnTo>
                    <a:pt x="2517813" y="518147"/>
                  </a:lnTo>
                  <a:lnTo>
                    <a:pt x="2520721" y="512445"/>
                  </a:lnTo>
                  <a:lnTo>
                    <a:pt x="2523960" y="506780"/>
                  </a:lnTo>
                  <a:lnTo>
                    <a:pt x="2524061" y="505929"/>
                  </a:lnTo>
                  <a:lnTo>
                    <a:pt x="2524468" y="505142"/>
                  </a:lnTo>
                  <a:lnTo>
                    <a:pt x="2525179" y="496976"/>
                  </a:lnTo>
                  <a:lnTo>
                    <a:pt x="2525839" y="491769"/>
                  </a:lnTo>
                  <a:lnTo>
                    <a:pt x="2525687" y="491248"/>
                  </a:lnTo>
                  <a:lnTo>
                    <a:pt x="2525750" y="490588"/>
                  </a:lnTo>
                  <a:lnTo>
                    <a:pt x="2525090" y="488518"/>
                  </a:lnTo>
                  <a:lnTo>
                    <a:pt x="3288690" y="66205"/>
                  </a:lnTo>
                  <a:lnTo>
                    <a:pt x="3290100" y="67868"/>
                  </a:lnTo>
                  <a:lnTo>
                    <a:pt x="3303105" y="74510"/>
                  </a:lnTo>
                  <a:lnTo>
                    <a:pt x="3317659" y="75793"/>
                  </a:lnTo>
                  <a:lnTo>
                    <a:pt x="3332086" y="71234"/>
                  </a:lnTo>
                  <a:lnTo>
                    <a:pt x="3343618" y="61442"/>
                  </a:lnTo>
                  <a:lnTo>
                    <a:pt x="3350260" y="48437"/>
                  </a:lnTo>
                  <a:lnTo>
                    <a:pt x="3351542" y="33883"/>
                  </a:lnTo>
                  <a:close/>
                </a:path>
              </a:pathLst>
            </a:custGeom>
            <a:solidFill>
              <a:srgbClr val="64A7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082175" y="3552444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3.900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7907970" y="3488435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4.025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33766" y="3406140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4.185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59563" y="3418332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4.160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85359" y="3180588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4.625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57964" y="2241803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6.025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83759" y="2577084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5.425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09555" y="2461259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5.652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59563" y="2543555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5.869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12234" y="2382011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5.924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82175" y="4497323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1.172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07970" y="4515611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1.151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33766" y="4466844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1.205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59563" y="4512564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1.154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85359" y="4543044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1.120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24560" y="5042916"/>
            <a:ext cx="195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891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50356" y="5298947"/>
            <a:ext cx="195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276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76151" y="5183123"/>
            <a:ext cx="195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408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01950" y="5119116"/>
            <a:ext cx="195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477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27746" y="4957572"/>
            <a:ext cx="195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987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85032" y="5824728"/>
            <a:ext cx="2686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Ene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14733" y="5824728"/>
            <a:ext cx="2686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Feb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40592" y="5824728"/>
            <a:ext cx="2628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Mar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78010" y="5824728"/>
            <a:ext cx="237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Abr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80534" y="5824728"/>
            <a:ext cx="2857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May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dirty="0"/>
              <a:t>Página</a:t>
            </a:r>
            <a:r>
              <a:rPr dirty="0" spc="-30"/>
              <a:t> </a:t>
            </a:r>
            <a:r>
              <a:rPr dirty="0"/>
              <a:t>columna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texto</a:t>
            </a:r>
            <a:r>
              <a:rPr dirty="0" spc="-35"/>
              <a:t> </a:t>
            </a:r>
            <a:r>
              <a:rPr dirty="0"/>
              <a:t>+</a:t>
            </a:r>
            <a:r>
              <a:rPr dirty="0" spc="-20"/>
              <a:t> </a:t>
            </a:r>
            <a:r>
              <a:rPr dirty="0" spc="-10"/>
              <a:t>imagen. Titular:</a:t>
            </a:r>
            <a:r>
              <a:rPr dirty="0" spc="-155"/>
              <a:t> </a:t>
            </a:r>
            <a:r>
              <a:rPr dirty="0"/>
              <a:t>Arial</a:t>
            </a:r>
            <a:r>
              <a:rPr dirty="0" spc="-35"/>
              <a:t> </a:t>
            </a:r>
            <a:r>
              <a:rPr dirty="0"/>
              <a:t>Bold</a:t>
            </a:r>
            <a:r>
              <a:rPr dirty="0" spc="-40"/>
              <a:t> </a:t>
            </a:r>
            <a:r>
              <a:rPr dirty="0"/>
              <a:t>32</a:t>
            </a:r>
            <a:r>
              <a:rPr dirty="0" spc="-40"/>
              <a:t> </a:t>
            </a:r>
            <a:r>
              <a:rPr dirty="0" spc="-20"/>
              <a:t>ptos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237" y="1684020"/>
            <a:ext cx="4803140" cy="442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Subtítulo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en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Arial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Bold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14pt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dirty="0" sz="1400">
                <a:latin typeface="Arial"/>
                <a:cs typeface="Arial"/>
              </a:rPr>
              <a:t>Cuerpo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Primer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nivel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Arial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Regular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14pt.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200"/>
              </a:lnSpc>
              <a:spcBef>
                <a:spcPts val="20"/>
              </a:spcBef>
            </a:pPr>
            <a:r>
              <a:rPr dirty="0" sz="1400">
                <a:latin typeface="Arial"/>
                <a:cs typeface="Arial"/>
              </a:rPr>
              <a:t>Increase/Decrease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List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Level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buttons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Paragraph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tab</a:t>
            </a:r>
            <a:r>
              <a:rPr dirty="0" sz="1400" spc="5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toggle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between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levels.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Lorem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ipsum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dolor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amet, </a:t>
            </a:r>
            <a:r>
              <a:rPr dirty="0" sz="1400">
                <a:latin typeface="Arial"/>
                <a:cs typeface="Arial"/>
              </a:rPr>
              <a:t>consectetur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adipiscing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elit.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Quisque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pulvinar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congue </a:t>
            </a:r>
            <a:r>
              <a:rPr dirty="0" sz="1400">
                <a:latin typeface="Arial"/>
                <a:cs typeface="Arial"/>
              </a:rPr>
              <a:t>condimentum.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vehicula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urna.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Etiam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dapibus </a:t>
            </a:r>
            <a:r>
              <a:rPr dirty="0" sz="1400">
                <a:latin typeface="Arial"/>
                <a:cs typeface="Arial"/>
              </a:rPr>
              <a:t>mauris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lorem.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hac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habitasse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platea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dictumst.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Lorem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ipsum </a:t>
            </a:r>
            <a:r>
              <a:rPr dirty="0" sz="1400">
                <a:latin typeface="Arial"/>
                <a:cs typeface="Arial"/>
              </a:rPr>
              <a:t>dolor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amet,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consectetur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adipiscing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elit.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Quisque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viverra </a:t>
            </a:r>
            <a:r>
              <a:rPr dirty="0" sz="1400">
                <a:latin typeface="Arial"/>
                <a:cs typeface="Arial"/>
              </a:rPr>
              <a:t>tristique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ullamcorper.</a:t>
            </a:r>
            <a:endParaRPr sz="1400">
              <a:latin typeface="Arial"/>
              <a:cs typeface="Arial"/>
            </a:endParaRPr>
          </a:p>
          <a:p>
            <a:pPr marL="12700" marR="81280">
              <a:lnSpc>
                <a:spcPct val="100000"/>
              </a:lnSpc>
              <a:spcBef>
                <a:spcPts val="1225"/>
              </a:spcBef>
            </a:pPr>
            <a:r>
              <a:rPr dirty="0" sz="1400">
                <a:latin typeface="Arial"/>
                <a:cs typeface="Arial"/>
              </a:rPr>
              <a:t>Lorem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ipsum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dolor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amet,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consectetur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adipiscing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elit. </a:t>
            </a:r>
            <a:r>
              <a:rPr dirty="0" sz="1400">
                <a:latin typeface="Arial"/>
                <a:cs typeface="Arial"/>
              </a:rPr>
              <a:t>Praesent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suscipit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ultricies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eget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massa.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Sed</a:t>
            </a:r>
            <a:r>
              <a:rPr dirty="0" sz="1400" spc="-25">
                <a:latin typeface="Arial"/>
                <a:cs typeface="Arial"/>
              </a:rPr>
              <a:t> eu </a:t>
            </a:r>
            <a:r>
              <a:rPr dirty="0" sz="1400">
                <a:latin typeface="Arial"/>
                <a:cs typeface="Arial"/>
              </a:rPr>
              <a:t>odio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gravida,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vehicula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erat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aliquam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lorem.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Phasellus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at </a:t>
            </a:r>
            <a:r>
              <a:rPr dirty="0" sz="1400">
                <a:latin typeface="Arial"/>
                <a:cs typeface="Arial"/>
              </a:rPr>
              <a:t>facilisis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odio.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Quisque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magna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tellus,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cursus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euismod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eget, </a:t>
            </a:r>
            <a:r>
              <a:rPr dirty="0" sz="1400">
                <a:latin typeface="Arial"/>
                <a:cs typeface="Arial"/>
              </a:rPr>
              <a:t>fringilla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dui.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Donec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viverra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porttitor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velit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tempor.</a:t>
            </a:r>
            <a:r>
              <a:rPr dirty="0" sz="1400" spc="-25">
                <a:latin typeface="Arial"/>
                <a:cs typeface="Arial"/>
              </a:rPr>
              <a:t> Sed </a:t>
            </a:r>
            <a:r>
              <a:rPr dirty="0" sz="1400">
                <a:latin typeface="Arial"/>
                <a:cs typeface="Arial"/>
              </a:rPr>
              <a:t>enim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nulla,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suscipit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volutpat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ultrices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nec,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posuere.</a:t>
            </a:r>
            <a:endParaRPr sz="1400">
              <a:latin typeface="Arial"/>
              <a:cs typeface="Arial"/>
            </a:endParaRPr>
          </a:p>
          <a:p>
            <a:pPr marL="177800" marR="497205" indent="-165100">
              <a:lnSpc>
                <a:spcPts val="1610"/>
              </a:lnSpc>
              <a:spcBef>
                <a:spcPts val="925"/>
              </a:spcBef>
              <a:buChar char="•"/>
              <a:tabLst>
                <a:tab pos="177800" algn="l"/>
              </a:tabLst>
            </a:pPr>
            <a:r>
              <a:rPr dirty="0" sz="1400">
                <a:latin typeface="Arial"/>
                <a:cs typeface="Arial"/>
              </a:rPr>
              <a:t>Alineación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izquierda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bullet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point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(Segundo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nivel) </a:t>
            </a:r>
            <a:r>
              <a:rPr dirty="0" sz="1400">
                <a:latin typeface="Arial"/>
                <a:cs typeface="Arial"/>
              </a:rPr>
              <a:t>Arial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Regular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14pt</a:t>
            </a:r>
            <a:endParaRPr sz="1400">
              <a:latin typeface="Arial"/>
              <a:cs typeface="Arial"/>
            </a:endParaRPr>
          </a:p>
          <a:p>
            <a:pPr marL="177800" marR="713105" indent="-165100">
              <a:lnSpc>
                <a:spcPct val="101400"/>
              </a:lnSpc>
              <a:spcBef>
                <a:spcPts val="750"/>
              </a:spcBef>
              <a:buChar char="•"/>
              <a:tabLst>
                <a:tab pos="177800" algn="l"/>
              </a:tabLst>
            </a:pPr>
            <a:r>
              <a:rPr dirty="0" sz="1400">
                <a:latin typeface="Arial"/>
                <a:cs typeface="Arial"/>
              </a:rPr>
              <a:t>Aliquam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accumsan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ante.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Aliquam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mauris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tellus, </a:t>
            </a:r>
            <a:r>
              <a:rPr dirty="0" sz="1400">
                <a:latin typeface="Arial"/>
                <a:cs typeface="Arial"/>
              </a:rPr>
              <a:t>scelerisque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nibh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id,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pharetra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ultricies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magna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3465" y="1571230"/>
            <a:ext cx="5960532" cy="471950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6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Gráficos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 spc="-10"/>
              <a:t>barras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17906" y="2730500"/>
            <a:ext cx="7616190" cy="2584450"/>
            <a:chOff x="2217906" y="2730500"/>
            <a:chExt cx="7616190" cy="2584450"/>
          </a:xfrm>
        </p:grpSpPr>
        <p:sp>
          <p:nvSpPr>
            <p:cNvPr id="4" name="object 4"/>
            <p:cNvSpPr/>
            <p:nvPr/>
          </p:nvSpPr>
          <p:spPr>
            <a:xfrm>
              <a:off x="2217906" y="2743199"/>
              <a:ext cx="7616190" cy="2133600"/>
            </a:xfrm>
            <a:custGeom>
              <a:avLst/>
              <a:gdLst/>
              <a:ahLst/>
              <a:cxnLst/>
              <a:rect l="l" t="t" r="r" b="b"/>
              <a:pathLst>
                <a:path w="7616190" h="2133600">
                  <a:moveTo>
                    <a:pt x="0" y="2133600"/>
                  </a:moveTo>
                  <a:lnTo>
                    <a:pt x="322093" y="2133600"/>
                  </a:lnTo>
                </a:path>
                <a:path w="7616190" h="2133600">
                  <a:moveTo>
                    <a:pt x="461793" y="2133600"/>
                  </a:moveTo>
                  <a:lnTo>
                    <a:pt x="576093" y="2133600"/>
                  </a:lnTo>
                </a:path>
                <a:path w="7616190" h="2133600">
                  <a:moveTo>
                    <a:pt x="703093" y="2133600"/>
                  </a:moveTo>
                  <a:lnTo>
                    <a:pt x="817393" y="2133600"/>
                  </a:lnTo>
                </a:path>
                <a:path w="7616190" h="2133600">
                  <a:moveTo>
                    <a:pt x="944393" y="2133600"/>
                  </a:moveTo>
                  <a:lnTo>
                    <a:pt x="1846093" y="2133600"/>
                  </a:lnTo>
                </a:path>
                <a:path w="7616190" h="2133600">
                  <a:moveTo>
                    <a:pt x="1985793" y="2133600"/>
                  </a:moveTo>
                  <a:lnTo>
                    <a:pt x="2100093" y="2133600"/>
                  </a:lnTo>
                </a:path>
                <a:path w="7616190" h="2133600">
                  <a:moveTo>
                    <a:pt x="2227093" y="2133600"/>
                  </a:moveTo>
                  <a:lnTo>
                    <a:pt x="2341393" y="2133600"/>
                  </a:lnTo>
                </a:path>
                <a:path w="7616190" h="2133600">
                  <a:moveTo>
                    <a:pt x="2468393" y="2133600"/>
                  </a:moveTo>
                  <a:lnTo>
                    <a:pt x="3370093" y="2133600"/>
                  </a:lnTo>
                </a:path>
                <a:path w="7616190" h="2133600">
                  <a:moveTo>
                    <a:pt x="3509793" y="2133600"/>
                  </a:moveTo>
                  <a:lnTo>
                    <a:pt x="3624093" y="2133600"/>
                  </a:lnTo>
                </a:path>
                <a:path w="7616190" h="2133600">
                  <a:moveTo>
                    <a:pt x="3751093" y="2133600"/>
                  </a:moveTo>
                  <a:lnTo>
                    <a:pt x="3865393" y="2133600"/>
                  </a:lnTo>
                </a:path>
                <a:path w="7616190" h="2133600">
                  <a:moveTo>
                    <a:pt x="3992393" y="2133600"/>
                  </a:moveTo>
                  <a:lnTo>
                    <a:pt x="4894093" y="2133600"/>
                  </a:lnTo>
                </a:path>
                <a:path w="7616190" h="2133600">
                  <a:moveTo>
                    <a:pt x="5033793" y="2133600"/>
                  </a:moveTo>
                  <a:lnTo>
                    <a:pt x="5148093" y="2133600"/>
                  </a:lnTo>
                </a:path>
                <a:path w="7616190" h="2133600">
                  <a:moveTo>
                    <a:pt x="5275093" y="2133600"/>
                  </a:moveTo>
                  <a:lnTo>
                    <a:pt x="5389393" y="2133600"/>
                  </a:lnTo>
                </a:path>
                <a:path w="7616190" h="2133600">
                  <a:moveTo>
                    <a:pt x="6557793" y="2133600"/>
                  </a:moveTo>
                  <a:lnTo>
                    <a:pt x="6672093" y="2133600"/>
                  </a:lnTo>
                </a:path>
                <a:path w="7616190" h="2133600">
                  <a:moveTo>
                    <a:pt x="5516393" y="2133600"/>
                  </a:moveTo>
                  <a:lnTo>
                    <a:pt x="6418093" y="2133600"/>
                  </a:lnTo>
                </a:path>
                <a:path w="7616190" h="2133600">
                  <a:moveTo>
                    <a:pt x="6799093" y="2133600"/>
                  </a:moveTo>
                  <a:lnTo>
                    <a:pt x="6913393" y="2133600"/>
                  </a:lnTo>
                </a:path>
                <a:path w="7616190" h="2133600">
                  <a:moveTo>
                    <a:pt x="7040393" y="2133600"/>
                  </a:moveTo>
                  <a:lnTo>
                    <a:pt x="7616028" y="2133600"/>
                  </a:lnTo>
                </a:path>
                <a:path w="7616190" h="2133600">
                  <a:moveTo>
                    <a:pt x="703093" y="1714500"/>
                  </a:moveTo>
                  <a:lnTo>
                    <a:pt x="1846093" y="1714500"/>
                  </a:lnTo>
                </a:path>
                <a:path w="7616190" h="2133600">
                  <a:moveTo>
                    <a:pt x="1985793" y="1714500"/>
                  </a:moveTo>
                  <a:lnTo>
                    <a:pt x="2100093" y="1714500"/>
                  </a:lnTo>
                </a:path>
                <a:path w="7616190" h="2133600">
                  <a:moveTo>
                    <a:pt x="2227093" y="1714500"/>
                  </a:moveTo>
                  <a:lnTo>
                    <a:pt x="3370093" y="1714500"/>
                  </a:lnTo>
                </a:path>
                <a:path w="7616190" h="2133600">
                  <a:moveTo>
                    <a:pt x="3509793" y="1714500"/>
                  </a:moveTo>
                  <a:lnTo>
                    <a:pt x="3624093" y="1714500"/>
                  </a:lnTo>
                </a:path>
                <a:path w="7616190" h="2133600">
                  <a:moveTo>
                    <a:pt x="5033793" y="1714500"/>
                  </a:moveTo>
                  <a:lnTo>
                    <a:pt x="5148093" y="1714500"/>
                  </a:lnTo>
                </a:path>
                <a:path w="7616190" h="2133600">
                  <a:moveTo>
                    <a:pt x="3751093" y="1714500"/>
                  </a:moveTo>
                  <a:lnTo>
                    <a:pt x="4894093" y="1714500"/>
                  </a:lnTo>
                </a:path>
                <a:path w="7616190" h="2133600">
                  <a:moveTo>
                    <a:pt x="0" y="1714500"/>
                  </a:moveTo>
                  <a:lnTo>
                    <a:pt x="322093" y="1714500"/>
                  </a:lnTo>
                </a:path>
                <a:path w="7616190" h="2133600">
                  <a:moveTo>
                    <a:pt x="461793" y="1714500"/>
                  </a:moveTo>
                  <a:lnTo>
                    <a:pt x="576093" y="1714500"/>
                  </a:lnTo>
                </a:path>
                <a:path w="7616190" h="2133600">
                  <a:moveTo>
                    <a:pt x="5275093" y="1714500"/>
                  </a:moveTo>
                  <a:lnTo>
                    <a:pt x="6418093" y="1714500"/>
                  </a:lnTo>
                </a:path>
                <a:path w="7616190" h="2133600">
                  <a:moveTo>
                    <a:pt x="6557793" y="1714500"/>
                  </a:moveTo>
                  <a:lnTo>
                    <a:pt x="6672093" y="1714500"/>
                  </a:lnTo>
                </a:path>
                <a:path w="7616190" h="2133600">
                  <a:moveTo>
                    <a:pt x="6799093" y="1714500"/>
                  </a:moveTo>
                  <a:lnTo>
                    <a:pt x="7616028" y="1714500"/>
                  </a:lnTo>
                </a:path>
                <a:path w="7616190" h="2133600">
                  <a:moveTo>
                    <a:pt x="0" y="1282700"/>
                  </a:moveTo>
                  <a:lnTo>
                    <a:pt x="322093" y="1282700"/>
                  </a:lnTo>
                </a:path>
                <a:path w="7616190" h="2133600">
                  <a:moveTo>
                    <a:pt x="461793" y="1282700"/>
                  </a:moveTo>
                  <a:lnTo>
                    <a:pt x="576093" y="1282700"/>
                  </a:lnTo>
                </a:path>
                <a:path w="7616190" h="2133600">
                  <a:moveTo>
                    <a:pt x="703093" y="1282700"/>
                  </a:moveTo>
                  <a:lnTo>
                    <a:pt x="1846093" y="1282700"/>
                  </a:lnTo>
                </a:path>
                <a:path w="7616190" h="2133600">
                  <a:moveTo>
                    <a:pt x="2227093" y="1282700"/>
                  </a:moveTo>
                  <a:lnTo>
                    <a:pt x="3370093" y="1282700"/>
                  </a:lnTo>
                </a:path>
                <a:path w="7616190" h="2133600">
                  <a:moveTo>
                    <a:pt x="3509793" y="1282700"/>
                  </a:moveTo>
                  <a:lnTo>
                    <a:pt x="3624093" y="1282700"/>
                  </a:lnTo>
                </a:path>
                <a:path w="7616190" h="2133600">
                  <a:moveTo>
                    <a:pt x="5275093" y="1282700"/>
                  </a:moveTo>
                  <a:lnTo>
                    <a:pt x="6418093" y="1282700"/>
                  </a:lnTo>
                </a:path>
                <a:path w="7616190" h="2133600">
                  <a:moveTo>
                    <a:pt x="6557793" y="1282700"/>
                  </a:moveTo>
                  <a:lnTo>
                    <a:pt x="6672093" y="1282700"/>
                  </a:lnTo>
                </a:path>
                <a:path w="7616190" h="2133600">
                  <a:moveTo>
                    <a:pt x="1985793" y="1282700"/>
                  </a:moveTo>
                  <a:lnTo>
                    <a:pt x="2100093" y="1282700"/>
                  </a:lnTo>
                </a:path>
                <a:path w="7616190" h="2133600">
                  <a:moveTo>
                    <a:pt x="3751093" y="1282700"/>
                  </a:moveTo>
                  <a:lnTo>
                    <a:pt x="4894093" y="1282700"/>
                  </a:lnTo>
                </a:path>
                <a:path w="7616190" h="2133600">
                  <a:moveTo>
                    <a:pt x="6799093" y="1282700"/>
                  </a:moveTo>
                  <a:lnTo>
                    <a:pt x="7616028" y="1282700"/>
                  </a:lnTo>
                </a:path>
                <a:path w="7616190" h="2133600">
                  <a:moveTo>
                    <a:pt x="5033793" y="1282700"/>
                  </a:moveTo>
                  <a:lnTo>
                    <a:pt x="5148093" y="1282700"/>
                  </a:lnTo>
                </a:path>
                <a:path w="7616190" h="2133600">
                  <a:moveTo>
                    <a:pt x="5033793" y="850900"/>
                  </a:moveTo>
                  <a:lnTo>
                    <a:pt x="5148093" y="850900"/>
                  </a:lnTo>
                </a:path>
                <a:path w="7616190" h="2133600">
                  <a:moveTo>
                    <a:pt x="2227093" y="850900"/>
                  </a:moveTo>
                  <a:lnTo>
                    <a:pt x="3370093" y="850900"/>
                  </a:lnTo>
                </a:path>
                <a:path w="7616190" h="2133600">
                  <a:moveTo>
                    <a:pt x="5275093" y="850900"/>
                  </a:moveTo>
                  <a:lnTo>
                    <a:pt x="6418093" y="850900"/>
                  </a:lnTo>
                </a:path>
                <a:path w="7616190" h="2133600">
                  <a:moveTo>
                    <a:pt x="6557793" y="850900"/>
                  </a:moveTo>
                  <a:lnTo>
                    <a:pt x="6672093" y="850900"/>
                  </a:lnTo>
                </a:path>
                <a:path w="7616190" h="2133600">
                  <a:moveTo>
                    <a:pt x="3509793" y="850900"/>
                  </a:moveTo>
                  <a:lnTo>
                    <a:pt x="3624093" y="850900"/>
                  </a:lnTo>
                </a:path>
                <a:path w="7616190" h="2133600">
                  <a:moveTo>
                    <a:pt x="703093" y="850900"/>
                  </a:moveTo>
                  <a:lnTo>
                    <a:pt x="1846093" y="850900"/>
                  </a:lnTo>
                </a:path>
                <a:path w="7616190" h="2133600">
                  <a:moveTo>
                    <a:pt x="1985793" y="850900"/>
                  </a:moveTo>
                  <a:lnTo>
                    <a:pt x="2100093" y="850900"/>
                  </a:lnTo>
                </a:path>
                <a:path w="7616190" h="2133600">
                  <a:moveTo>
                    <a:pt x="6799093" y="850900"/>
                  </a:moveTo>
                  <a:lnTo>
                    <a:pt x="7616028" y="850900"/>
                  </a:lnTo>
                </a:path>
                <a:path w="7616190" h="2133600">
                  <a:moveTo>
                    <a:pt x="3751093" y="850900"/>
                  </a:moveTo>
                  <a:lnTo>
                    <a:pt x="4894093" y="850900"/>
                  </a:lnTo>
                </a:path>
                <a:path w="7616190" h="2133600">
                  <a:moveTo>
                    <a:pt x="703093" y="419100"/>
                  </a:moveTo>
                  <a:lnTo>
                    <a:pt x="2100093" y="419100"/>
                  </a:lnTo>
                </a:path>
                <a:path w="7616190" h="2133600">
                  <a:moveTo>
                    <a:pt x="2227093" y="419100"/>
                  </a:moveTo>
                  <a:lnTo>
                    <a:pt x="3624093" y="419100"/>
                  </a:lnTo>
                </a:path>
                <a:path w="7616190" h="2133600">
                  <a:moveTo>
                    <a:pt x="0" y="419100"/>
                  </a:moveTo>
                  <a:lnTo>
                    <a:pt x="576093" y="419100"/>
                  </a:lnTo>
                </a:path>
                <a:path w="7616190" h="2133600">
                  <a:moveTo>
                    <a:pt x="5275093" y="419100"/>
                  </a:moveTo>
                  <a:lnTo>
                    <a:pt x="6672093" y="419100"/>
                  </a:lnTo>
                </a:path>
                <a:path w="7616190" h="2133600">
                  <a:moveTo>
                    <a:pt x="3751093" y="419100"/>
                  </a:moveTo>
                  <a:lnTo>
                    <a:pt x="5148093" y="419100"/>
                  </a:lnTo>
                </a:path>
                <a:path w="7616190" h="2133600">
                  <a:moveTo>
                    <a:pt x="6799093" y="419100"/>
                  </a:moveTo>
                  <a:lnTo>
                    <a:pt x="7616028" y="419100"/>
                  </a:lnTo>
                </a:path>
                <a:path w="7616190" h="2133600">
                  <a:moveTo>
                    <a:pt x="703093" y="0"/>
                  </a:moveTo>
                  <a:lnTo>
                    <a:pt x="7616028" y="0"/>
                  </a:lnTo>
                </a:path>
                <a:path w="7616190" h="2133600">
                  <a:moveTo>
                    <a:pt x="0" y="0"/>
                  </a:moveTo>
                  <a:lnTo>
                    <a:pt x="5760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40000" y="3327399"/>
              <a:ext cx="6235700" cy="1979295"/>
            </a:xfrm>
            <a:custGeom>
              <a:avLst/>
              <a:gdLst/>
              <a:ahLst/>
              <a:cxnLst/>
              <a:rect l="l" t="t" r="r" b="b"/>
              <a:pathLst>
                <a:path w="6235700" h="1979295">
                  <a:moveTo>
                    <a:pt x="139700" y="317500"/>
                  </a:moveTo>
                  <a:lnTo>
                    <a:pt x="0" y="317500"/>
                  </a:lnTo>
                  <a:lnTo>
                    <a:pt x="0" y="1979168"/>
                  </a:lnTo>
                  <a:lnTo>
                    <a:pt x="139700" y="1979168"/>
                  </a:lnTo>
                  <a:lnTo>
                    <a:pt x="139700" y="317500"/>
                  </a:lnTo>
                  <a:close/>
                </a:path>
                <a:path w="6235700" h="1979295">
                  <a:moveTo>
                    <a:pt x="1663700" y="254000"/>
                  </a:moveTo>
                  <a:lnTo>
                    <a:pt x="1524000" y="254000"/>
                  </a:lnTo>
                  <a:lnTo>
                    <a:pt x="1524000" y="1979168"/>
                  </a:lnTo>
                  <a:lnTo>
                    <a:pt x="1663700" y="1979168"/>
                  </a:lnTo>
                  <a:lnTo>
                    <a:pt x="1663700" y="254000"/>
                  </a:lnTo>
                  <a:close/>
                </a:path>
                <a:path w="6235700" h="1979295">
                  <a:moveTo>
                    <a:pt x="3187700" y="190500"/>
                  </a:moveTo>
                  <a:lnTo>
                    <a:pt x="3048000" y="190500"/>
                  </a:lnTo>
                  <a:lnTo>
                    <a:pt x="3048000" y="1979168"/>
                  </a:lnTo>
                  <a:lnTo>
                    <a:pt x="3187700" y="1979168"/>
                  </a:lnTo>
                  <a:lnTo>
                    <a:pt x="3187700" y="190500"/>
                  </a:lnTo>
                  <a:close/>
                </a:path>
                <a:path w="6235700" h="1979295">
                  <a:moveTo>
                    <a:pt x="4711700" y="203200"/>
                  </a:moveTo>
                  <a:lnTo>
                    <a:pt x="4572000" y="203200"/>
                  </a:lnTo>
                  <a:lnTo>
                    <a:pt x="4572000" y="1979168"/>
                  </a:lnTo>
                  <a:lnTo>
                    <a:pt x="4711700" y="1979168"/>
                  </a:lnTo>
                  <a:lnTo>
                    <a:pt x="4711700" y="203200"/>
                  </a:lnTo>
                  <a:close/>
                </a:path>
                <a:path w="6235700" h="1979295">
                  <a:moveTo>
                    <a:pt x="6235700" y="0"/>
                  </a:moveTo>
                  <a:lnTo>
                    <a:pt x="6096000" y="0"/>
                  </a:lnTo>
                  <a:lnTo>
                    <a:pt x="6096000" y="1979168"/>
                  </a:lnTo>
                  <a:lnTo>
                    <a:pt x="6235700" y="1979168"/>
                  </a:lnTo>
                  <a:lnTo>
                    <a:pt x="6235700" y="0"/>
                  </a:lnTo>
                  <a:close/>
                </a:path>
              </a:pathLst>
            </a:custGeom>
            <a:solidFill>
              <a:srgbClr val="5BA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94000" y="2730499"/>
              <a:ext cx="6223000" cy="2576195"/>
            </a:xfrm>
            <a:custGeom>
              <a:avLst/>
              <a:gdLst/>
              <a:ahLst/>
              <a:cxnLst/>
              <a:rect l="l" t="t" r="r" b="b"/>
              <a:pathLst>
                <a:path w="6223000" h="2576195">
                  <a:moveTo>
                    <a:pt x="127000" y="0"/>
                  </a:moveTo>
                  <a:lnTo>
                    <a:pt x="0" y="0"/>
                  </a:lnTo>
                  <a:lnTo>
                    <a:pt x="0" y="2576068"/>
                  </a:lnTo>
                  <a:lnTo>
                    <a:pt x="127000" y="2576068"/>
                  </a:lnTo>
                  <a:lnTo>
                    <a:pt x="127000" y="0"/>
                  </a:lnTo>
                  <a:close/>
                </a:path>
                <a:path w="6223000" h="2576195">
                  <a:moveTo>
                    <a:pt x="1651000" y="254000"/>
                  </a:moveTo>
                  <a:lnTo>
                    <a:pt x="1524000" y="254000"/>
                  </a:lnTo>
                  <a:lnTo>
                    <a:pt x="1524000" y="2576068"/>
                  </a:lnTo>
                  <a:lnTo>
                    <a:pt x="1651000" y="2576068"/>
                  </a:lnTo>
                  <a:lnTo>
                    <a:pt x="1651000" y="254000"/>
                  </a:lnTo>
                  <a:close/>
                </a:path>
                <a:path w="6223000" h="2576195">
                  <a:moveTo>
                    <a:pt x="3175000" y="152400"/>
                  </a:moveTo>
                  <a:lnTo>
                    <a:pt x="3048000" y="152400"/>
                  </a:lnTo>
                  <a:lnTo>
                    <a:pt x="3048000" y="2576068"/>
                  </a:lnTo>
                  <a:lnTo>
                    <a:pt x="3175000" y="2576068"/>
                  </a:lnTo>
                  <a:lnTo>
                    <a:pt x="3175000" y="152400"/>
                  </a:lnTo>
                  <a:close/>
                </a:path>
                <a:path w="6223000" h="2576195">
                  <a:moveTo>
                    <a:pt x="4699000" y="63500"/>
                  </a:moveTo>
                  <a:lnTo>
                    <a:pt x="4572000" y="63500"/>
                  </a:lnTo>
                  <a:lnTo>
                    <a:pt x="4572000" y="2576068"/>
                  </a:lnTo>
                  <a:lnTo>
                    <a:pt x="4699000" y="2576068"/>
                  </a:lnTo>
                  <a:lnTo>
                    <a:pt x="4699000" y="63500"/>
                  </a:lnTo>
                  <a:close/>
                </a:path>
                <a:path w="6223000" h="2576195">
                  <a:moveTo>
                    <a:pt x="6223000" y="38100"/>
                  </a:moveTo>
                  <a:lnTo>
                    <a:pt x="6096000" y="38100"/>
                  </a:lnTo>
                  <a:lnTo>
                    <a:pt x="6096000" y="2576068"/>
                  </a:lnTo>
                  <a:lnTo>
                    <a:pt x="6223000" y="2576068"/>
                  </a:lnTo>
                  <a:lnTo>
                    <a:pt x="6223000" y="38100"/>
                  </a:lnTo>
                  <a:close/>
                </a:path>
              </a:pathLst>
            </a:custGeom>
            <a:solidFill>
              <a:srgbClr val="E36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35300" y="4787899"/>
              <a:ext cx="6223000" cy="518795"/>
            </a:xfrm>
            <a:custGeom>
              <a:avLst/>
              <a:gdLst/>
              <a:ahLst/>
              <a:cxnLst/>
              <a:rect l="l" t="t" r="r" b="b"/>
              <a:pathLst>
                <a:path w="6223000" h="518795">
                  <a:moveTo>
                    <a:pt x="127000" y="25400"/>
                  </a:moveTo>
                  <a:lnTo>
                    <a:pt x="0" y="25400"/>
                  </a:lnTo>
                  <a:lnTo>
                    <a:pt x="0" y="518668"/>
                  </a:lnTo>
                  <a:lnTo>
                    <a:pt x="127000" y="518668"/>
                  </a:lnTo>
                  <a:lnTo>
                    <a:pt x="127000" y="25400"/>
                  </a:lnTo>
                  <a:close/>
                </a:path>
                <a:path w="6223000" h="518795">
                  <a:moveTo>
                    <a:pt x="1651000" y="25400"/>
                  </a:moveTo>
                  <a:lnTo>
                    <a:pt x="1524000" y="25400"/>
                  </a:lnTo>
                  <a:lnTo>
                    <a:pt x="1524000" y="518668"/>
                  </a:lnTo>
                  <a:lnTo>
                    <a:pt x="1651000" y="518668"/>
                  </a:lnTo>
                  <a:lnTo>
                    <a:pt x="1651000" y="25400"/>
                  </a:lnTo>
                  <a:close/>
                </a:path>
                <a:path w="6223000" h="518795">
                  <a:moveTo>
                    <a:pt x="3175000" y="0"/>
                  </a:moveTo>
                  <a:lnTo>
                    <a:pt x="3048000" y="0"/>
                  </a:lnTo>
                  <a:lnTo>
                    <a:pt x="3048000" y="518668"/>
                  </a:lnTo>
                  <a:lnTo>
                    <a:pt x="3175000" y="518668"/>
                  </a:lnTo>
                  <a:lnTo>
                    <a:pt x="3175000" y="0"/>
                  </a:lnTo>
                  <a:close/>
                </a:path>
                <a:path w="6223000" h="518795">
                  <a:moveTo>
                    <a:pt x="4699000" y="25400"/>
                  </a:moveTo>
                  <a:lnTo>
                    <a:pt x="4572000" y="25400"/>
                  </a:lnTo>
                  <a:lnTo>
                    <a:pt x="4572000" y="518668"/>
                  </a:lnTo>
                  <a:lnTo>
                    <a:pt x="4699000" y="518668"/>
                  </a:lnTo>
                  <a:lnTo>
                    <a:pt x="4699000" y="25400"/>
                  </a:lnTo>
                  <a:close/>
                </a:path>
                <a:path w="6223000" h="518795">
                  <a:moveTo>
                    <a:pt x="6223000" y="38100"/>
                  </a:moveTo>
                  <a:lnTo>
                    <a:pt x="6096000" y="38100"/>
                  </a:lnTo>
                  <a:lnTo>
                    <a:pt x="6096000" y="518668"/>
                  </a:lnTo>
                  <a:lnTo>
                    <a:pt x="6223000" y="518668"/>
                  </a:lnTo>
                  <a:lnTo>
                    <a:pt x="6223000" y="38100"/>
                  </a:lnTo>
                  <a:close/>
                </a:path>
              </a:pathLst>
            </a:custGeom>
            <a:solidFill>
              <a:srgbClr val="5165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76600" y="4889500"/>
              <a:ext cx="6223000" cy="417195"/>
            </a:xfrm>
            <a:custGeom>
              <a:avLst/>
              <a:gdLst/>
              <a:ahLst/>
              <a:cxnLst/>
              <a:rect l="l" t="t" r="r" b="b"/>
              <a:pathLst>
                <a:path w="6223000" h="417195">
                  <a:moveTo>
                    <a:pt x="139700" y="38100"/>
                  </a:moveTo>
                  <a:lnTo>
                    <a:pt x="0" y="38100"/>
                  </a:lnTo>
                  <a:lnTo>
                    <a:pt x="0" y="417068"/>
                  </a:lnTo>
                  <a:lnTo>
                    <a:pt x="139700" y="417068"/>
                  </a:lnTo>
                  <a:lnTo>
                    <a:pt x="139700" y="38100"/>
                  </a:lnTo>
                  <a:close/>
                </a:path>
                <a:path w="6223000" h="417195">
                  <a:moveTo>
                    <a:pt x="1663700" y="304800"/>
                  </a:moveTo>
                  <a:lnTo>
                    <a:pt x="1524000" y="304800"/>
                  </a:lnTo>
                  <a:lnTo>
                    <a:pt x="1524000" y="417068"/>
                  </a:lnTo>
                  <a:lnTo>
                    <a:pt x="1663700" y="417068"/>
                  </a:lnTo>
                  <a:lnTo>
                    <a:pt x="1663700" y="304800"/>
                  </a:lnTo>
                  <a:close/>
                </a:path>
                <a:path w="6223000" h="417195">
                  <a:moveTo>
                    <a:pt x="3187700" y="241300"/>
                  </a:moveTo>
                  <a:lnTo>
                    <a:pt x="3048000" y="241300"/>
                  </a:lnTo>
                  <a:lnTo>
                    <a:pt x="3048000" y="417068"/>
                  </a:lnTo>
                  <a:lnTo>
                    <a:pt x="3187700" y="417068"/>
                  </a:lnTo>
                  <a:lnTo>
                    <a:pt x="3187700" y="241300"/>
                  </a:lnTo>
                  <a:close/>
                </a:path>
                <a:path w="6223000" h="417195">
                  <a:moveTo>
                    <a:pt x="4711700" y="215900"/>
                  </a:moveTo>
                  <a:lnTo>
                    <a:pt x="4572000" y="215900"/>
                  </a:lnTo>
                  <a:lnTo>
                    <a:pt x="4572000" y="417068"/>
                  </a:lnTo>
                  <a:lnTo>
                    <a:pt x="4711700" y="417068"/>
                  </a:lnTo>
                  <a:lnTo>
                    <a:pt x="4711700" y="215900"/>
                  </a:lnTo>
                  <a:close/>
                </a:path>
                <a:path w="6223000" h="417195">
                  <a:moveTo>
                    <a:pt x="6223000" y="0"/>
                  </a:moveTo>
                  <a:lnTo>
                    <a:pt x="6096000" y="0"/>
                  </a:lnTo>
                  <a:lnTo>
                    <a:pt x="6096000" y="417068"/>
                  </a:lnTo>
                  <a:lnTo>
                    <a:pt x="6223000" y="417068"/>
                  </a:lnTo>
                  <a:lnTo>
                    <a:pt x="6223000" y="0"/>
                  </a:lnTo>
                  <a:close/>
                </a:path>
              </a:pathLst>
            </a:custGeom>
            <a:solidFill>
              <a:srgbClr val="DA5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217906" y="5310190"/>
              <a:ext cx="7616190" cy="0"/>
            </a:xfrm>
            <a:custGeom>
              <a:avLst/>
              <a:gdLst/>
              <a:ahLst/>
              <a:cxnLst/>
              <a:rect l="l" t="t" r="r" b="b"/>
              <a:pathLst>
                <a:path w="7616190" h="0">
                  <a:moveTo>
                    <a:pt x="0" y="0"/>
                  </a:moveTo>
                  <a:lnTo>
                    <a:pt x="7616028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2217906" y="2310677"/>
            <a:ext cx="7616190" cy="0"/>
          </a:xfrm>
          <a:custGeom>
            <a:avLst/>
            <a:gdLst/>
            <a:ahLst/>
            <a:cxnLst/>
            <a:rect l="l" t="t" r="r" b="b"/>
            <a:pathLst>
              <a:path w="7616190" h="0">
                <a:moveTo>
                  <a:pt x="0" y="0"/>
                </a:moveTo>
                <a:lnTo>
                  <a:pt x="76160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205206" y="3445764"/>
            <a:ext cx="6019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195" algn="l"/>
              </a:tabLst>
            </a:pPr>
            <a:r>
              <a:rPr dirty="0" u="sng" sz="800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800" spc="-10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3.900</a:t>
            </a:r>
            <a:r>
              <a:rPr dirty="0" u="sng" sz="800" spc="500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1000" y="3390900"/>
            <a:ext cx="139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969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4.025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2086" y="3323844"/>
            <a:ext cx="2444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4.185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65293" y="3332988"/>
            <a:ext cx="2444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4.160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93000" y="3134867"/>
            <a:ext cx="139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223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4.625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28315" y="2534411"/>
            <a:ext cx="257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6.025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64220" y="2790444"/>
            <a:ext cx="2444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5.425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87426" y="2692908"/>
            <a:ext cx="2444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5.652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97932" y="2601467"/>
            <a:ext cx="257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5.869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21138" y="2577084"/>
            <a:ext cx="257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5.924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73655" y="4613148"/>
            <a:ext cx="257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1.172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5000" y="4622292"/>
            <a:ext cx="1143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1.151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69000" y="4600955"/>
            <a:ext cx="1143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1.205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3000" y="4622292"/>
            <a:ext cx="1143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1.154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57571" y="4735067"/>
            <a:ext cx="18034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Calibri"/>
                <a:cs typeface="Calibri"/>
              </a:rPr>
              <a:t>891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0" y="4997196"/>
            <a:ext cx="1143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Calibri"/>
                <a:cs typeface="Calibri"/>
              </a:rPr>
              <a:t>276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69000" y="4942332"/>
            <a:ext cx="1143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7345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Calibri"/>
                <a:cs typeface="Calibri"/>
              </a:rPr>
              <a:t>408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93000" y="4911852"/>
            <a:ext cx="1143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671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Calibri"/>
                <a:cs typeface="Calibri"/>
              </a:rPr>
              <a:t>477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41077" y="4637532"/>
            <a:ext cx="51498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Calibri"/>
                <a:cs typeface="Calibri"/>
              </a:rPr>
              <a:t>1.120</a:t>
            </a:r>
            <a:r>
              <a:rPr dirty="0" sz="800" spc="235">
                <a:latin typeface="Calibri"/>
                <a:cs typeface="Calibri"/>
              </a:rPr>
              <a:t> </a:t>
            </a:r>
            <a:r>
              <a:rPr dirty="0" baseline="-31250" sz="1200" spc="-37">
                <a:latin typeface="Calibri"/>
                <a:cs typeface="Calibri"/>
              </a:rPr>
              <a:t>987</a:t>
            </a:r>
            <a:endParaRPr baseline="-31250"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59462" y="5225796"/>
            <a:ext cx="774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79311" y="4796028"/>
            <a:ext cx="254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1.000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79311" y="4369308"/>
            <a:ext cx="254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2.000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79311" y="3939540"/>
            <a:ext cx="254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3.000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79311" y="3509772"/>
            <a:ext cx="254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4.000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79311" y="3083052"/>
            <a:ext cx="254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5.000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79311" y="2653284"/>
            <a:ext cx="254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6.000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79311" y="2226564"/>
            <a:ext cx="254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7.000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90037" y="5362955"/>
            <a:ext cx="1778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Calibri"/>
                <a:cs typeface="Calibri"/>
              </a:rPr>
              <a:t>Ene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14704" y="5362955"/>
            <a:ext cx="1809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Calibri"/>
                <a:cs typeface="Calibri"/>
              </a:rPr>
              <a:t>Feb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62607" y="5362955"/>
            <a:ext cx="1752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Calibri"/>
                <a:cs typeface="Calibri"/>
              </a:rPr>
              <a:t>Abr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68891" y="5362955"/>
            <a:ext cx="21145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Calibri"/>
                <a:cs typeface="Calibri"/>
              </a:rPr>
              <a:t>May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90859" y="1876044"/>
            <a:ext cx="454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Título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05141" y="56159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807" y="0"/>
                </a:moveTo>
                <a:lnTo>
                  <a:pt x="0" y="0"/>
                </a:lnTo>
                <a:lnTo>
                  <a:pt x="0" y="55807"/>
                </a:lnTo>
                <a:lnTo>
                  <a:pt x="55807" y="55807"/>
                </a:lnTo>
                <a:lnTo>
                  <a:pt x="55807" y="0"/>
                </a:lnTo>
                <a:close/>
              </a:path>
            </a:pathLst>
          </a:custGeom>
          <a:solidFill>
            <a:srgbClr val="5BA0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560560" y="56159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807" y="0"/>
                </a:moveTo>
                <a:lnTo>
                  <a:pt x="0" y="0"/>
                </a:lnTo>
                <a:lnTo>
                  <a:pt x="0" y="55807"/>
                </a:lnTo>
                <a:lnTo>
                  <a:pt x="55807" y="55807"/>
                </a:lnTo>
                <a:lnTo>
                  <a:pt x="55807" y="0"/>
                </a:lnTo>
                <a:close/>
              </a:path>
            </a:pathLst>
          </a:custGeom>
          <a:solidFill>
            <a:srgbClr val="E368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015978" y="56159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807" y="0"/>
                </a:moveTo>
                <a:lnTo>
                  <a:pt x="0" y="0"/>
                </a:lnTo>
                <a:lnTo>
                  <a:pt x="0" y="55807"/>
                </a:lnTo>
                <a:lnTo>
                  <a:pt x="55807" y="55807"/>
                </a:lnTo>
                <a:lnTo>
                  <a:pt x="55807" y="0"/>
                </a:lnTo>
                <a:close/>
              </a:path>
            </a:pathLst>
          </a:custGeom>
          <a:solidFill>
            <a:srgbClr val="5165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471398" y="56159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807" y="0"/>
                </a:moveTo>
                <a:lnTo>
                  <a:pt x="0" y="0"/>
                </a:lnTo>
                <a:lnTo>
                  <a:pt x="0" y="55807"/>
                </a:lnTo>
                <a:lnTo>
                  <a:pt x="55807" y="55807"/>
                </a:lnTo>
                <a:lnTo>
                  <a:pt x="55807" y="0"/>
                </a:lnTo>
                <a:close/>
              </a:path>
            </a:pathLst>
          </a:custGeom>
          <a:solidFill>
            <a:srgbClr val="DA52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5171389" y="5362955"/>
            <a:ext cx="1671955" cy="342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1275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Calibri"/>
                <a:cs typeface="Calibri"/>
              </a:rPr>
              <a:t>Mar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  <a:tabLst>
                <a:tab pos="455295" algn="l"/>
                <a:tab pos="910590" algn="l"/>
                <a:tab pos="1365885" algn="l"/>
              </a:tabLst>
            </a:pPr>
            <a:r>
              <a:rPr dirty="0" sz="800">
                <a:latin typeface="Calibri"/>
                <a:cs typeface="Calibri"/>
              </a:rPr>
              <a:t>Serie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	Serie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Serie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3</a:t>
            </a:r>
            <a:r>
              <a:rPr dirty="0" sz="800">
                <a:latin typeface="Calibri"/>
                <a:cs typeface="Calibri"/>
              </a:rPr>
              <a:t>	Serie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60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4291" y="6280884"/>
            <a:ext cx="638175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latin typeface="Arial"/>
                <a:cs typeface="Arial"/>
              </a:rPr>
              <a:t>Chart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source: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6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Gráficos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 spc="-10"/>
              <a:t>anillas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67774" y="2251907"/>
            <a:ext cx="1965960" cy="1965960"/>
            <a:chOff x="2567774" y="2251907"/>
            <a:chExt cx="1965960" cy="1965960"/>
          </a:xfrm>
        </p:grpSpPr>
        <p:sp>
          <p:nvSpPr>
            <p:cNvPr id="4" name="object 4"/>
            <p:cNvSpPr/>
            <p:nvPr/>
          </p:nvSpPr>
          <p:spPr>
            <a:xfrm>
              <a:off x="3550608" y="2264608"/>
              <a:ext cx="967105" cy="909955"/>
            </a:xfrm>
            <a:custGeom>
              <a:avLst/>
              <a:gdLst/>
              <a:ahLst/>
              <a:cxnLst/>
              <a:rect l="l" t="t" r="r" b="b"/>
              <a:pathLst>
                <a:path w="967104" h="909955">
                  <a:moveTo>
                    <a:pt x="0" y="0"/>
                  </a:moveTo>
                  <a:lnTo>
                    <a:pt x="0" y="242556"/>
                  </a:lnTo>
                  <a:lnTo>
                    <a:pt x="48994" y="244184"/>
                  </a:lnTo>
                  <a:lnTo>
                    <a:pt x="97163" y="249005"/>
                  </a:lnTo>
                  <a:lnTo>
                    <a:pt x="144397" y="256916"/>
                  </a:lnTo>
                  <a:lnTo>
                    <a:pt x="190588" y="267817"/>
                  </a:lnTo>
                  <a:lnTo>
                    <a:pt x="235626" y="281610"/>
                  </a:lnTo>
                  <a:lnTo>
                    <a:pt x="279404" y="298193"/>
                  </a:lnTo>
                  <a:lnTo>
                    <a:pt x="321811" y="317466"/>
                  </a:lnTo>
                  <a:lnTo>
                    <a:pt x="362739" y="339329"/>
                  </a:lnTo>
                  <a:lnTo>
                    <a:pt x="402079" y="363682"/>
                  </a:lnTo>
                  <a:lnTo>
                    <a:pt x="439723" y="390424"/>
                  </a:lnTo>
                  <a:lnTo>
                    <a:pt x="475561" y="419456"/>
                  </a:lnTo>
                  <a:lnTo>
                    <a:pt x="509485" y="450677"/>
                  </a:lnTo>
                  <a:lnTo>
                    <a:pt x="541385" y="483988"/>
                  </a:lnTo>
                  <a:lnTo>
                    <a:pt x="571154" y="519287"/>
                  </a:lnTo>
                  <a:lnTo>
                    <a:pt x="598681" y="556475"/>
                  </a:lnTo>
                  <a:lnTo>
                    <a:pt x="623859" y="595452"/>
                  </a:lnTo>
                  <a:lnTo>
                    <a:pt x="646578" y="636117"/>
                  </a:lnTo>
                  <a:lnTo>
                    <a:pt x="666730" y="678370"/>
                  </a:lnTo>
                  <a:lnTo>
                    <a:pt x="684205" y="722111"/>
                  </a:lnTo>
                  <a:lnTo>
                    <a:pt x="698895" y="767240"/>
                  </a:lnTo>
                  <a:lnTo>
                    <a:pt x="710691" y="813657"/>
                  </a:lnTo>
                  <a:lnTo>
                    <a:pt x="719484" y="861261"/>
                  </a:lnTo>
                  <a:lnTo>
                    <a:pt x="725166" y="909952"/>
                  </a:lnTo>
                  <a:lnTo>
                    <a:pt x="966887" y="889861"/>
                  </a:lnTo>
                  <a:lnTo>
                    <a:pt x="961670" y="841559"/>
                  </a:lnTo>
                  <a:lnTo>
                    <a:pt x="954148" y="794037"/>
                  </a:lnTo>
                  <a:lnTo>
                    <a:pt x="944381" y="747349"/>
                  </a:lnTo>
                  <a:lnTo>
                    <a:pt x="932428" y="701548"/>
                  </a:lnTo>
                  <a:lnTo>
                    <a:pt x="918348" y="656691"/>
                  </a:lnTo>
                  <a:lnTo>
                    <a:pt x="902201" y="612830"/>
                  </a:lnTo>
                  <a:lnTo>
                    <a:pt x="884046" y="570021"/>
                  </a:lnTo>
                  <a:lnTo>
                    <a:pt x="863942" y="528319"/>
                  </a:lnTo>
                  <a:lnTo>
                    <a:pt x="841948" y="487778"/>
                  </a:lnTo>
                  <a:lnTo>
                    <a:pt x="818124" y="448452"/>
                  </a:lnTo>
                  <a:lnTo>
                    <a:pt x="792529" y="410396"/>
                  </a:lnTo>
                  <a:lnTo>
                    <a:pt x="765222" y="373665"/>
                  </a:lnTo>
                  <a:lnTo>
                    <a:pt x="736263" y="338313"/>
                  </a:lnTo>
                  <a:lnTo>
                    <a:pt x="705710" y="304394"/>
                  </a:lnTo>
                  <a:lnTo>
                    <a:pt x="673624" y="271964"/>
                  </a:lnTo>
                  <a:lnTo>
                    <a:pt x="640063" y="241077"/>
                  </a:lnTo>
                  <a:lnTo>
                    <a:pt x="605087" y="211787"/>
                  </a:lnTo>
                  <a:lnTo>
                    <a:pt x="568754" y="184148"/>
                  </a:lnTo>
                  <a:lnTo>
                    <a:pt x="531125" y="158217"/>
                  </a:lnTo>
                  <a:lnTo>
                    <a:pt x="492258" y="134046"/>
                  </a:lnTo>
                  <a:lnTo>
                    <a:pt x="452213" y="111691"/>
                  </a:lnTo>
                  <a:lnTo>
                    <a:pt x="411049" y="91206"/>
                  </a:lnTo>
                  <a:lnTo>
                    <a:pt x="368825" y="72646"/>
                  </a:lnTo>
                  <a:lnTo>
                    <a:pt x="325601" y="56065"/>
                  </a:lnTo>
                  <a:lnTo>
                    <a:pt x="281436" y="41518"/>
                  </a:lnTo>
                  <a:lnTo>
                    <a:pt x="236388" y="29059"/>
                  </a:lnTo>
                  <a:lnTo>
                    <a:pt x="190519" y="18743"/>
                  </a:lnTo>
                  <a:lnTo>
                    <a:pt x="143886" y="10625"/>
                  </a:lnTo>
                  <a:lnTo>
                    <a:pt x="96549" y="4758"/>
                  </a:lnTo>
                  <a:lnTo>
                    <a:pt x="48567" y="1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A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550609" y="2264608"/>
              <a:ext cx="967105" cy="909955"/>
            </a:xfrm>
            <a:custGeom>
              <a:avLst/>
              <a:gdLst/>
              <a:ahLst/>
              <a:cxnLst/>
              <a:rect l="l" t="t" r="r" b="b"/>
              <a:pathLst>
                <a:path w="967104" h="909955">
                  <a:moveTo>
                    <a:pt x="0" y="0"/>
                  </a:moveTo>
                  <a:lnTo>
                    <a:pt x="48567" y="1198"/>
                  </a:lnTo>
                  <a:lnTo>
                    <a:pt x="96549" y="4758"/>
                  </a:lnTo>
                  <a:lnTo>
                    <a:pt x="143886" y="10625"/>
                  </a:lnTo>
                  <a:lnTo>
                    <a:pt x="190519" y="18743"/>
                  </a:lnTo>
                  <a:lnTo>
                    <a:pt x="236389" y="29059"/>
                  </a:lnTo>
                  <a:lnTo>
                    <a:pt x="281436" y="41518"/>
                  </a:lnTo>
                  <a:lnTo>
                    <a:pt x="325601" y="56065"/>
                  </a:lnTo>
                  <a:lnTo>
                    <a:pt x="368825" y="72646"/>
                  </a:lnTo>
                  <a:lnTo>
                    <a:pt x="411049" y="91206"/>
                  </a:lnTo>
                  <a:lnTo>
                    <a:pt x="452213" y="111691"/>
                  </a:lnTo>
                  <a:lnTo>
                    <a:pt x="492258" y="134046"/>
                  </a:lnTo>
                  <a:lnTo>
                    <a:pt x="531125" y="158217"/>
                  </a:lnTo>
                  <a:lnTo>
                    <a:pt x="568754" y="184149"/>
                  </a:lnTo>
                  <a:lnTo>
                    <a:pt x="605087" y="211787"/>
                  </a:lnTo>
                  <a:lnTo>
                    <a:pt x="640063" y="241077"/>
                  </a:lnTo>
                  <a:lnTo>
                    <a:pt x="673624" y="271964"/>
                  </a:lnTo>
                  <a:lnTo>
                    <a:pt x="705711" y="304395"/>
                  </a:lnTo>
                  <a:lnTo>
                    <a:pt x="736263" y="338313"/>
                  </a:lnTo>
                  <a:lnTo>
                    <a:pt x="765222" y="373665"/>
                  </a:lnTo>
                  <a:lnTo>
                    <a:pt x="792529" y="410396"/>
                  </a:lnTo>
                  <a:lnTo>
                    <a:pt x="818124" y="448452"/>
                  </a:lnTo>
                  <a:lnTo>
                    <a:pt x="841948" y="487778"/>
                  </a:lnTo>
                  <a:lnTo>
                    <a:pt x="863942" y="528320"/>
                  </a:lnTo>
                  <a:lnTo>
                    <a:pt x="884046" y="570022"/>
                  </a:lnTo>
                  <a:lnTo>
                    <a:pt x="902201" y="612831"/>
                  </a:lnTo>
                  <a:lnTo>
                    <a:pt x="918349" y="656691"/>
                  </a:lnTo>
                  <a:lnTo>
                    <a:pt x="932428" y="701549"/>
                  </a:lnTo>
                  <a:lnTo>
                    <a:pt x="944381" y="747349"/>
                  </a:lnTo>
                  <a:lnTo>
                    <a:pt x="954148" y="794038"/>
                  </a:lnTo>
                  <a:lnTo>
                    <a:pt x="961670" y="841560"/>
                  </a:lnTo>
                  <a:lnTo>
                    <a:pt x="966888" y="889861"/>
                  </a:lnTo>
                  <a:lnTo>
                    <a:pt x="725167" y="909952"/>
                  </a:lnTo>
                  <a:lnTo>
                    <a:pt x="719485" y="861261"/>
                  </a:lnTo>
                  <a:lnTo>
                    <a:pt x="710692" y="813657"/>
                  </a:lnTo>
                  <a:lnTo>
                    <a:pt x="698896" y="767240"/>
                  </a:lnTo>
                  <a:lnTo>
                    <a:pt x="684206" y="722111"/>
                  </a:lnTo>
                  <a:lnTo>
                    <a:pt x="666730" y="678370"/>
                  </a:lnTo>
                  <a:lnTo>
                    <a:pt x="646578" y="636117"/>
                  </a:lnTo>
                  <a:lnTo>
                    <a:pt x="623859" y="595452"/>
                  </a:lnTo>
                  <a:lnTo>
                    <a:pt x="598681" y="556475"/>
                  </a:lnTo>
                  <a:lnTo>
                    <a:pt x="571154" y="519287"/>
                  </a:lnTo>
                  <a:lnTo>
                    <a:pt x="541385" y="483988"/>
                  </a:lnTo>
                  <a:lnTo>
                    <a:pt x="509485" y="450677"/>
                  </a:lnTo>
                  <a:lnTo>
                    <a:pt x="475561" y="419456"/>
                  </a:lnTo>
                  <a:lnTo>
                    <a:pt x="439723" y="390424"/>
                  </a:lnTo>
                  <a:lnTo>
                    <a:pt x="402079" y="363682"/>
                  </a:lnTo>
                  <a:lnTo>
                    <a:pt x="362739" y="339329"/>
                  </a:lnTo>
                  <a:lnTo>
                    <a:pt x="321811" y="317466"/>
                  </a:lnTo>
                  <a:lnTo>
                    <a:pt x="279404" y="298193"/>
                  </a:lnTo>
                  <a:lnTo>
                    <a:pt x="235626" y="281610"/>
                  </a:lnTo>
                  <a:lnTo>
                    <a:pt x="190588" y="267818"/>
                  </a:lnTo>
                  <a:lnTo>
                    <a:pt x="144398" y="256916"/>
                  </a:lnTo>
                  <a:lnTo>
                    <a:pt x="97163" y="249005"/>
                  </a:lnTo>
                  <a:lnTo>
                    <a:pt x="48995" y="244185"/>
                  </a:lnTo>
                  <a:lnTo>
                    <a:pt x="0" y="24255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183529" y="3154467"/>
              <a:ext cx="337185" cy="559435"/>
            </a:xfrm>
            <a:custGeom>
              <a:avLst/>
              <a:gdLst/>
              <a:ahLst/>
              <a:cxnLst/>
              <a:rect l="l" t="t" r="r" b="b"/>
              <a:pathLst>
                <a:path w="337185" h="559435">
                  <a:moveTo>
                    <a:pt x="333966" y="0"/>
                  </a:moveTo>
                  <a:lnTo>
                    <a:pt x="92246" y="20092"/>
                  </a:lnTo>
                  <a:lnTo>
                    <a:pt x="94653" y="68698"/>
                  </a:lnTo>
                  <a:lnTo>
                    <a:pt x="93815" y="117166"/>
                  </a:lnTo>
                  <a:lnTo>
                    <a:pt x="89768" y="165340"/>
                  </a:lnTo>
                  <a:lnTo>
                    <a:pt x="82544" y="213063"/>
                  </a:lnTo>
                  <a:lnTo>
                    <a:pt x="72179" y="260177"/>
                  </a:lnTo>
                  <a:lnTo>
                    <a:pt x="58708" y="306525"/>
                  </a:lnTo>
                  <a:lnTo>
                    <a:pt x="42164" y="351950"/>
                  </a:lnTo>
                  <a:lnTo>
                    <a:pt x="22583" y="396295"/>
                  </a:lnTo>
                  <a:lnTo>
                    <a:pt x="0" y="439403"/>
                  </a:lnTo>
                  <a:lnTo>
                    <a:pt x="210972" y="559081"/>
                  </a:lnTo>
                  <a:lnTo>
                    <a:pt x="233929" y="516136"/>
                  </a:lnTo>
                  <a:lnTo>
                    <a:pt x="254641" y="472234"/>
                  </a:lnTo>
                  <a:lnTo>
                    <a:pt x="273087" y="427462"/>
                  </a:lnTo>
                  <a:lnTo>
                    <a:pt x="289249" y="381910"/>
                  </a:lnTo>
                  <a:lnTo>
                    <a:pt x="303107" y="335666"/>
                  </a:lnTo>
                  <a:lnTo>
                    <a:pt x="314642" y="288818"/>
                  </a:lnTo>
                  <a:lnTo>
                    <a:pt x="323833" y="241455"/>
                  </a:lnTo>
                  <a:lnTo>
                    <a:pt x="330662" y="193664"/>
                  </a:lnTo>
                  <a:lnTo>
                    <a:pt x="335109" y="145535"/>
                  </a:lnTo>
                  <a:lnTo>
                    <a:pt x="337155" y="97156"/>
                  </a:lnTo>
                  <a:lnTo>
                    <a:pt x="336781" y="48614"/>
                  </a:lnTo>
                  <a:lnTo>
                    <a:pt x="333966" y="0"/>
                  </a:lnTo>
                  <a:close/>
                </a:path>
              </a:pathLst>
            </a:custGeom>
            <a:solidFill>
              <a:srgbClr val="DA5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83530" y="3154468"/>
              <a:ext cx="337185" cy="559435"/>
            </a:xfrm>
            <a:custGeom>
              <a:avLst/>
              <a:gdLst/>
              <a:ahLst/>
              <a:cxnLst/>
              <a:rect l="l" t="t" r="r" b="b"/>
              <a:pathLst>
                <a:path w="337185" h="559435">
                  <a:moveTo>
                    <a:pt x="333967" y="0"/>
                  </a:moveTo>
                  <a:lnTo>
                    <a:pt x="336781" y="48615"/>
                  </a:lnTo>
                  <a:lnTo>
                    <a:pt x="337156" y="97156"/>
                  </a:lnTo>
                  <a:lnTo>
                    <a:pt x="335110" y="145535"/>
                  </a:lnTo>
                  <a:lnTo>
                    <a:pt x="330662" y="193664"/>
                  </a:lnTo>
                  <a:lnTo>
                    <a:pt x="323833" y="241455"/>
                  </a:lnTo>
                  <a:lnTo>
                    <a:pt x="314642" y="288818"/>
                  </a:lnTo>
                  <a:lnTo>
                    <a:pt x="303107" y="335666"/>
                  </a:lnTo>
                  <a:lnTo>
                    <a:pt x="289249" y="381910"/>
                  </a:lnTo>
                  <a:lnTo>
                    <a:pt x="273088" y="427462"/>
                  </a:lnTo>
                  <a:lnTo>
                    <a:pt x="254641" y="472233"/>
                  </a:lnTo>
                  <a:lnTo>
                    <a:pt x="233930" y="516136"/>
                  </a:lnTo>
                  <a:lnTo>
                    <a:pt x="210973" y="559081"/>
                  </a:lnTo>
                  <a:lnTo>
                    <a:pt x="0" y="439403"/>
                  </a:lnTo>
                  <a:lnTo>
                    <a:pt x="22583" y="396295"/>
                  </a:lnTo>
                  <a:lnTo>
                    <a:pt x="42164" y="351950"/>
                  </a:lnTo>
                  <a:lnTo>
                    <a:pt x="58708" y="306524"/>
                  </a:lnTo>
                  <a:lnTo>
                    <a:pt x="72179" y="260176"/>
                  </a:lnTo>
                  <a:lnTo>
                    <a:pt x="82544" y="213062"/>
                  </a:lnTo>
                  <a:lnTo>
                    <a:pt x="89767" y="165340"/>
                  </a:lnTo>
                  <a:lnTo>
                    <a:pt x="93815" y="117166"/>
                  </a:lnTo>
                  <a:lnTo>
                    <a:pt x="94653" y="68697"/>
                  </a:lnTo>
                  <a:lnTo>
                    <a:pt x="92246" y="20091"/>
                  </a:lnTo>
                  <a:lnTo>
                    <a:pt x="333967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12230" y="3593870"/>
              <a:ext cx="782320" cy="607695"/>
            </a:xfrm>
            <a:custGeom>
              <a:avLst/>
              <a:gdLst/>
              <a:ahLst/>
              <a:cxnLst/>
              <a:rect l="l" t="t" r="r" b="b"/>
              <a:pathLst>
                <a:path w="782320" h="607695">
                  <a:moveTo>
                    <a:pt x="571298" y="0"/>
                  </a:moveTo>
                  <a:lnTo>
                    <a:pt x="544488" y="43617"/>
                  </a:lnTo>
                  <a:lnTo>
                    <a:pt x="514914" y="84937"/>
                  </a:lnTo>
                  <a:lnTo>
                    <a:pt x="482728" y="123864"/>
                  </a:lnTo>
                  <a:lnTo>
                    <a:pt x="448082" y="160298"/>
                  </a:lnTo>
                  <a:lnTo>
                    <a:pt x="411130" y="194141"/>
                  </a:lnTo>
                  <a:lnTo>
                    <a:pt x="372025" y="225297"/>
                  </a:lnTo>
                  <a:lnTo>
                    <a:pt x="330918" y="253666"/>
                  </a:lnTo>
                  <a:lnTo>
                    <a:pt x="287965" y="279151"/>
                  </a:lnTo>
                  <a:lnTo>
                    <a:pt x="243316" y="301654"/>
                  </a:lnTo>
                  <a:lnTo>
                    <a:pt x="197125" y="321077"/>
                  </a:lnTo>
                  <a:lnTo>
                    <a:pt x="149545" y="337323"/>
                  </a:lnTo>
                  <a:lnTo>
                    <a:pt x="100729" y="350292"/>
                  </a:lnTo>
                  <a:lnTo>
                    <a:pt x="50829" y="359887"/>
                  </a:lnTo>
                  <a:lnTo>
                    <a:pt x="0" y="366011"/>
                  </a:lnTo>
                  <a:lnTo>
                    <a:pt x="20539" y="607696"/>
                  </a:lnTo>
                  <a:lnTo>
                    <a:pt x="70589" y="602134"/>
                  </a:lnTo>
                  <a:lnTo>
                    <a:pt x="119995" y="594040"/>
                  </a:lnTo>
                  <a:lnTo>
                    <a:pt x="168675" y="583466"/>
                  </a:lnTo>
                  <a:lnTo>
                    <a:pt x="216547" y="570465"/>
                  </a:lnTo>
                  <a:lnTo>
                    <a:pt x="263530" y="555089"/>
                  </a:lnTo>
                  <a:lnTo>
                    <a:pt x="309543" y="537389"/>
                  </a:lnTo>
                  <a:lnTo>
                    <a:pt x="354503" y="517419"/>
                  </a:lnTo>
                  <a:lnTo>
                    <a:pt x="398330" y="495231"/>
                  </a:lnTo>
                  <a:lnTo>
                    <a:pt x="440941" y="470876"/>
                  </a:lnTo>
                  <a:lnTo>
                    <a:pt x="482255" y="444407"/>
                  </a:lnTo>
                  <a:lnTo>
                    <a:pt x="522191" y="415877"/>
                  </a:lnTo>
                  <a:lnTo>
                    <a:pt x="560667" y="385337"/>
                  </a:lnTo>
                  <a:lnTo>
                    <a:pt x="597602" y="352840"/>
                  </a:lnTo>
                  <a:lnTo>
                    <a:pt x="632913" y="318438"/>
                  </a:lnTo>
                  <a:lnTo>
                    <a:pt x="666520" y="282183"/>
                  </a:lnTo>
                  <a:lnTo>
                    <a:pt x="698341" y="244127"/>
                  </a:lnTo>
                  <a:lnTo>
                    <a:pt x="728294" y="204324"/>
                  </a:lnTo>
                  <a:lnTo>
                    <a:pt x="756298" y="162824"/>
                  </a:lnTo>
                  <a:lnTo>
                    <a:pt x="782271" y="119680"/>
                  </a:lnTo>
                  <a:lnTo>
                    <a:pt x="571298" y="0"/>
                  </a:lnTo>
                  <a:close/>
                </a:path>
              </a:pathLst>
            </a:custGeom>
            <a:solidFill>
              <a:srgbClr val="E36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12230" y="3593870"/>
              <a:ext cx="782320" cy="607695"/>
            </a:xfrm>
            <a:custGeom>
              <a:avLst/>
              <a:gdLst/>
              <a:ahLst/>
              <a:cxnLst/>
              <a:rect l="l" t="t" r="r" b="b"/>
              <a:pathLst>
                <a:path w="782320" h="607695">
                  <a:moveTo>
                    <a:pt x="782273" y="119681"/>
                  </a:moveTo>
                  <a:lnTo>
                    <a:pt x="756299" y="162824"/>
                  </a:lnTo>
                  <a:lnTo>
                    <a:pt x="728295" y="204324"/>
                  </a:lnTo>
                  <a:lnTo>
                    <a:pt x="698342" y="244127"/>
                  </a:lnTo>
                  <a:lnTo>
                    <a:pt x="666521" y="282183"/>
                  </a:lnTo>
                  <a:lnTo>
                    <a:pt x="632914" y="318438"/>
                  </a:lnTo>
                  <a:lnTo>
                    <a:pt x="597603" y="352840"/>
                  </a:lnTo>
                  <a:lnTo>
                    <a:pt x="560668" y="385337"/>
                  </a:lnTo>
                  <a:lnTo>
                    <a:pt x="522192" y="415877"/>
                  </a:lnTo>
                  <a:lnTo>
                    <a:pt x="482256" y="444407"/>
                  </a:lnTo>
                  <a:lnTo>
                    <a:pt x="440942" y="470876"/>
                  </a:lnTo>
                  <a:lnTo>
                    <a:pt x="398331" y="495231"/>
                  </a:lnTo>
                  <a:lnTo>
                    <a:pt x="354504" y="517419"/>
                  </a:lnTo>
                  <a:lnTo>
                    <a:pt x="309544" y="537389"/>
                  </a:lnTo>
                  <a:lnTo>
                    <a:pt x="263531" y="555089"/>
                  </a:lnTo>
                  <a:lnTo>
                    <a:pt x="216548" y="570465"/>
                  </a:lnTo>
                  <a:lnTo>
                    <a:pt x="168676" y="583466"/>
                  </a:lnTo>
                  <a:lnTo>
                    <a:pt x="119996" y="594040"/>
                  </a:lnTo>
                  <a:lnTo>
                    <a:pt x="70591" y="602134"/>
                  </a:lnTo>
                  <a:lnTo>
                    <a:pt x="20541" y="607697"/>
                  </a:lnTo>
                  <a:lnTo>
                    <a:pt x="0" y="366012"/>
                  </a:lnTo>
                  <a:lnTo>
                    <a:pt x="50830" y="359888"/>
                  </a:lnTo>
                  <a:lnTo>
                    <a:pt x="100729" y="350292"/>
                  </a:lnTo>
                  <a:lnTo>
                    <a:pt x="149545" y="337323"/>
                  </a:lnTo>
                  <a:lnTo>
                    <a:pt x="197125" y="321078"/>
                  </a:lnTo>
                  <a:lnTo>
                    <a:pt x="243316" y="301655"/>
                  </a:lnTo>
                  <a:lnTo>
                    <a:pt x="287965" y="279152"/>
                  </a:lnTo>
                  <a:lnTo>
                    <a:pt x="330919" y="253666"/>
                  </a:lnTo>
                  <a:lnTo>
                    <a:pt x="372025" y="225297"/>
                  </a:lnTo>
                  <a:lnTo>
                    <a:pt x="411131" y="194142"/>
                  </a:lnTo>
                  <a:lnTo>
                    <a:pt x="448083" y="160298"/>
                  </a:lnTo>
                  <a:lnTo>
                    <a:pt x="482729" y="123864"/>
                  </a:lnTo>
                  <a:lnTo>
                    <a:pt x="514915" y="84937"/>
                  </a:lnTo>
                  <a:lnTo>
                    <a:pt x="544489" y="43617"/>
                  </a:lnTo>
                  <a:lnTo>
                    <a:pt x="571299" y="0"/>
                  </a:lnTo>
                  <a:lnTo>
                    <a:pt x="782273" y="1196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593635" y="3354677"/>
              <a:ext cx="1039494" cy="850900"/>
            </a:xfrm>
            <a:custGeom>
              <a:avLst/>
              <a:gdLst/>
              <a:ahLst/>
              <a:cxnLst/>
              <a:rect l="l" t="t" r="r" b="b"/>
              <a:pathLst>
                <a:path w="1039495" h="850900">
                  <a:moveTo>
                    <a:pt x="239243" y="0"/>
                  </a:moveTo>
                  <a:lnTo>
                    <a:pt x="0" y="39950"/>
                  </a:lnTo>
                  <a:lnTo>
                    <a:pt x="9198" y="87735"/>
                  </a:lnTo>
                  <a:lnTo>
                    <a:pt x="20636" y="134549"/>
                  </a:lnTo>
                  <a:lnTo>
                    <a:pt x="34249" y="180343"/>
                  </a:lnTo>
                  <a:lnTo>
                    <a:pt x="49974" y="225067"/>
                  </a:lnTo>
                  <a:lnTo>
                    <a:pt x="67746" y="268672"/>
                  </a:lnTo>
                  <a:lnTo>
                    <a:pt x="87502" y="311108"/>
                  </a:lnTo>
                  <a:lnTo>
                    <a:pt x="109178" y="352326"/>
                  </a:lnTo>
                  <a:lnTo>
                    <a:pt x="132709" y="392275"/>
                  </a:lnTo>
                  <a:lnTo>
                    <a:pt x="158033" y="430906"/>
                  </a:lnTo>
                  <a:lnTo>
                    <a:pt x="185084" y="468169"/>
                  </a:lnTo>
                  <a:lnTo>
                    <a:pt x="213800" y="504016"/>
                  </a:lnTo>
                  <a:lnTo>
                    <a:pt x="244116" y="538395"/>
                  </a:lnTo>
                  <a:lnTo>
                    <a:pt x="275968" y="571258"/>
                  </a:lnTo>
                  <a:lnTo>
                    <a:pt x="309292" y="602555"/>
                  </a:lnTo>
                  <a:lnTo>
                    <a:pt x="344025" y="632236"/>
                  </a:lnTo>
                  <a:lnTo>
                    <a:pt x="380102" y="660252"/>
                  </a:lnTo>
                  <a:lnTo>
                    <a:pt x="417460" y="686553"/>
                  </a:lnTo>
                  <a:lnTo>
                    <a:pt x="456034" y="711089"/>
                  </a:lnTo>
                  <a:lnTo>
                    <a:pt x="495761" y="733811"/>
                  </a:lnTo>
                  <a:lnTo>
                    <a:pt x="536577" y="754669"/>
                  </a:lnTo>
                  <a:lnTo>
                    <a:pt x="578418" y="773613"/>
                  </a:lnTo>
                  <a:lnTo>
                    <a:pt x="621220" y="790594"/>
                  </a:lnTo>
                  <a:lnTo>
                    <a:pt x="664919" y="805562"/>
                  </a:lnTo>
                  <a:lnTo>
                    <a:pt x="709451" y="818468"/>
                  </a:lnTo>
                  <a:lnTo>
                    <a:pt x="754752" y="829262"/>
                  </a:lnTo>
                  <a:lnTo>
                    <a:pt x="800759" y="837894"/>
                  </a:lnTo>
                  <a:lnTo>
                    <a:pt x="847407" y="844314"/>
                  </a:lnTo>
                  <a:lnTo>
                    <a:pt x="894632" y="848474"/>
                  </a:lnTo>
                  <a:lnTo>
                    <a:pt x="942371" y="850323"/>
                  </a:lnTo>
                  <a:lnTo>
                    <a:pt x="990560" y="849811"/>
                  </a:lnTo>
                  <a:lnTo>
                    <a:pt x="1039134" y="846890"/>
                  </a:lnTo>
                  <a:lnTo>
                    <a:pt x="1018594" y="605205"/>
                  </a:lnTo>
                  <a:lnTo>
                    <a:pt x="969557" y="607733"/>
                  </a:lnTo>
                  <a:lnTo>
                    <a:pt x="921076" y="607000"/>
                  </a:lnTo>
                  <a:lnTo>
                    <a:pt x="873269" y="603099"/>
                  </a:lnTo>
                  <a:lnTo>
                    <a:pt x="826251" y="596120"/>
                  </a:lnTo>
                  <a:lnTo>
                    <a:pt x="780142" y="586155"/>
                  </a:lnTo>
                  <a:lnTo>
                    <a:pt x="735058" y="573294"/>
                  </a:lnTo>
                  <a:lnTo>
                    <a:pt x="691117" y="557629"/>
                  </a:lnTo>
                  <a:lnTo>
                    <a:pt x="648435" y="539251"/>
                  </a:lnTo>
                  <a:lnTo>
                    <a:pt x="607132" y="518251"/>
                  </a:lnTo>
                  <a:lnTo>
                    <a:pt x="567323" y="494721"/>
                  </a:lnTo>
                  <a:lnTo>
                    <a:pt x="529126" y="468751"/>
                  </a:lnTo>
                  <a:lnTo>
                    <a:pt x="492659" y="440432"/>
                  </a:lnTo>
                  <a:lnTo>
                    <a:pt x="458038" y="409856"/>
                  </a:lnTo>
                  <a:lnTo>
                    <a:pt x="425383" y="377114"/>
                  </a:lnTo>
                  <a:lnTo>
                    <a:pt x="394809" y="342297"/>
                  </a:lnTo>
                  <a:lnTo>
                    <a:pt x="366434" y="305496"/>
                  </a:lnTo>
                  <a:lnTo>
                    <a:pt x="340375" y="266803"/>
                  </a:lnTo>
                  <a:lnTo>
                    <a:pt x="316750" y="226307"/>
                  </a:lnTo>
                  <a:lnTo>
                    <a:pt x="295677" y="184102"/>
                  </a:lnTo>
                  <a:lnTo>
                    <a:pt x="277272" y="140277"/>
                  </a:lnTo>
                  <a:lnTo>
                    <a:pt x="261653" y="94925"/>
                  </a:lnTo>
                  <a:lnTo>
                    <a:pt x="248938" y="48135"/>
                  </a:lnTo>
                  <a:lnTo>
                    <a:pt x="239243" y="0"/>
                  </a:lnTo>
                  <a:close/>
                </a:path>
              </a:pathLst>
            </a:custGeom>
            <a:solidFill>
              <a:srgbClr val="5165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93636" y="3354677"/>
              <a:ext cx="1039494" cy="850900"/>
            </a:xfrm>
            <a:custGeom>
              <a:avLst/>
              <a:gdLst/>
              <a:ahLst/>
              <a:cxnLst/>
              <a:rect l="l" t="t" r="r" b="b"/>
              <a:pathLst>
                <a:path w="1039495" h="850900">
                  <a:moveTo>
                    <a:pt x="1039133" y="846891"/>
                  </a:moveTo>
                  <a:lnTo>
                    <a:pt x="990559" y="849812"/>
                  </a:lnTo>
                  <a:lnTo>
                    <a:pt x="942371" y="850323"/>
                  </a:lnTo>
                  <a:lnTo>
                    <a:pt x="894632" y="848474"/>
                  </a:lnTo>
                  <a:lnTo>
                    <a:pt x="847406" y="844315"/>
                  </a:lnTo>
                  <a:lnTo>
                    <a:pt x="800758" y="837894"/>
                  </a:lnTo>
                  <a:lnTo>
                    <a:pt x="754752" y="829262"/>
                  </a:lnTo>
                  <a:lnTo>
                    <a:pt x="709451" y="818468"/>
                  </a:lnTo>
                  <a:lnTo>
                    <a:pt x="664919" y="805563"/>
                  </a:lnTo>
                  <a:lnTo>
                    <a:pt x="621220" y="790594"/>
                  </a:lnTo>
                  <a:lnTo>
                    <a:pt x="578418" y="773613"/>
                  </a:lnTo>
                  <a:lnTo>
                    <a:pt x="536577" y="754669"/>
                  </a:lnTo>
                  <a:lnTo>
                    <a:pt x="495761" y="733811"/>
                  </a:lnTo>
                  <a:lnTo>
                    <a:pt x="456034" y="711089"/>
                  </a:lnTo>
                  <a:lnTo>
                    <a:pt x="417460" y="686553"/>
                  </a:lnTo>
                  <a:lnTo>
                    <a:pt x="380102" y="660252"/>
                  </a:lnTo>
                  <a:lnTo>
                    <a:pt x="344025" y="632236"/>
                  </a:lnTo>
                  <a:lnTo>
                    <a:pt x="309292" y="602555"/>
                  </a:lnTo>
                  <a:lnTo>
                    <a:pt x="275968" y="571258"/>
                  </a:lnTo>
                  <a:lnTo>
                    <a:pt x="244116" y="538395"/>
                  </a:lnTo>
                  <a:lnTo>
                    <a:pt x="213800" y="504016"/>
                  </a:lnTo>
                  <a:lnTo>
                    <a:pt x="185084" y="468169"/>
                  </a:lnTo>
                  <a:lnTo>
                    <a:pt x="158033" y="430906"/>
                  </a:lnTo>
                  <a:lnTo>
                    <a:pt x="132709" y="392275"/>
                  </a:lnTo>
                  <a:lnTo>
                    <a:pt x="109178" y="352326"/>
                  </a:lnTo>
                  <a:lnTo>
                    <a:pt x="87502" y="311108"/>
                  </a:lnTo>
                  <a:lnTo>
                    <a:pt x="67746" y="268672"/>
                  </a:lnTo>
                  <a:lnTo>
                    <a:pt x="49974" y="225067"/>
                  </a:lnTo>
                  <a:lnTo>
                    <a:pt x="34249" y="180343"/>
                  </a:lnTo>
                  <a:lnTo>
                    <a:pt x="20636" y="134549"/>
                  </a:lnTo>
                  <a:lnTo>
                    <a:pt x="9198" y="87734"/>
                  </a:lnTo>
                  <a:lnTo>
                    <a:pt x="0" y="39950"/>
                  </a:lnTo>
                  <a:lnTo>
                    <a:pt x="239244" y="0"/>
                  </a:lnTo>
                  <a:lnTo>
                    <a:pt x="248938" y="48135"/>
                  </a:lnTo>
                  <a:lnTo>
                    <a:pt x="261654" y="94925"/>
                  </a:lnTo>
                  <a:lnTo>
                    <a:pt x="277272" y="140278"/>
                  </a:lnTo>
                  <a:lnTo>
                    <a:pt x="295677" y="184102"/>
                  </a:lnTo>
                  <a:lnTo>
                    <a:pt x="316750" y="226308"/>
                  </a:lnTo>
                  <a:lnTo>
                    <a:pt x="340375" y="266803"/>
                  </a:lnTo>
                  <a:lnTo>
                    <a:pt x="366433" y="305496"/>
                  </a:lnTo>
                  <a:lnTo>
                    <a:pt x="394808" y="342297"/>
                  </a:lnTo>
                  <a:lnTo>
                    <a:pt x="425382" y="377114"/>
                  </a:lnTo>
                  <a:lnTo>
                    <a:pt x="458038" y="409856"/>
                  </a:lnTo>
                  <a:lnTo>
                    <a:pt x="492658" y="440432"/>
                  </a:lnTo>
                  <a:lnTo>
                    <a:pt x="529126" y="468751"/>
                  </a:lnTo>
                  <a:lnTo>
                    <a:pt x="567322" y="494721"/>
                  </a:lnTo>
                  <a:lnTo>
                    <a:pt x="607131" y="518251"/>
                  </a:lnTo>
                  <a:lnTo>
                    <a:pt x="648435" y="539251"/>
                  </a:lnTo>
                  <a:lnTo>
                    <a:pt x="691116" y="557629"/>
                  </a:lnTo>
                  <a:lnTo>
                    <a:pt x="735058" y="573294"/>
                  </a:lnTo>
                  <a:lnTo>
                    <a:pt x="780142" y="586155"/>
                  </a:lnTo>
                  <a:lnTo>
                    <a:pt x="826251" y="596120"/>
                  </a:lnTo>
                  <a:lnTo>
                    <a:pt x="873269" y="603099"/>
                  </a:lnTo>
                  <a:lnTo>
                    <a:pt x="921076" y="607000"/>
                  </a:lnTo>
                  <a:lnTo>
                    <a:pt x="969558" y="607732"/>
                  </a:lnTo>
                  <a:lnTo>
                    <a:pt x="1018594" y="605205"/>
                  </a:lnTo>
                  <a:lnTo>
                    <a:pt x="1039133" y="84689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580474" y="2584394"/>
              <a:ext cx="430530" cy="810260"/>
            </a:xfrm>
            <a:custGeom>
              <a:avLst/>
              <a:gdLst/>
              <a:ahLst/>
              <a:cxnLst/>
              <a:rect l="l" t="t" r="r" b="b"/>
              <a:pathLst>
                <a:path w="430530" h="810260">
                  <a:moveTo>
                    <a:pt x="250228" y="0"/>
                  </a:moveTo>
                  <a:lnTo>
                    <a:pt x="218173" y="37337"/>
                  </a:lnTo>
                  <a:lnTo>
                    <a:pt x="188203" y="76043"/>
                  </a:lnTo>
                  <a:lnTo>
                    <a:pt x="160344" y="116031"/>
                  </a:lnTo>
                  <a:lnTo>
                    <a:pt x="134622" y="157214"/>
                  </a:lnTo>
                  <a:lnTo>
                    <a:pt x="111062" y="199503"/>
                  </a:lnTo>
                  <a:lnTo>
                    <a:pt x="89689" y="242811"/>
                  </a:lnTo>
                  <a:lnTo>
                    <a:pt x="70530" y="287052"/>
                  </a:lnTo>
                  <a:lnTo>
                    <a:pt x="53609" y="332137"/>
                  </a:lnTo>
                  <a:lnTo>
                    <a:pt x="38953" y="377980"/>
                  </a:lnTo>
                  <a:lnTo>
                    <a:pt x="26587" y="424493"/>
                  </a:lnTo>
                  <a:lnTo>
                    <a:pt x="16536" y="471589"/>
                  </a:lnTo>
                  <a:lnTo>
                    <a:pt x="8827" y="519179"/>
                  </a:lnTo>
                  <a:lnTo>
                    <a:pt x="3483" y="567178"/>
                  </a:lnTo>
                  <a:lnTo>
                    <a:pt x="533" y="615497"/>
                  </a:lnTo>
                  <a:lnTo>
                    <a:pt x="0" y="664049"/>
                  </a:lnTo>
                  <a:lnTo>
                    <a:pt x="1910" y="712747"/>
                  </a:lnTo>
                  <a:lnTo>
                    <a:pt x="6289" y="761504"/>
                  </a:lnTo>
                  <a:lnTo>
                    <a:pt x="13162" y="810232"/>
                  </a:lnTo>
                  <a:lnTo>
                    <a:pt x="252406" y="770284"/>
                  </a:lnTo>
                  <a:lnTo>
                    <a:pt x="245767" y="719673"/>
                  </a:lnTo>
                  <a:lnTo>
                    <a:pt x="242701" y="669068"/>
                  </a:lnTo>
                  <a:lnTo>
                    <a:pt x="243156" y="618645"/>
                  </a:lnTo>
                  <a:lnTo>
                    <a:pt x="247083" y="568576"/>
                  </a:lnTo>
                  <a:lnTo>
                    <a:pt x="254429" y="519035"/>
                  </a:lnTo>
                  <a:lnTo>
                    <a:pt x="265144" y="470197"/>
                  </a:lnTo>
                  <a:lnTo>
                    <a:pt x="279177" y="422235"/>
                  </a:lnTo>
                  <a:lnTo>
                    <a:pt x="296477" y="375324"/>
                  </a:lnTo>
                  <a:lnTo>
                    <a:pt x="316994" y="329636"/>
                  </a:lnTo>
                  <a:lnTo>
                    <a:pt x="340676" y="285348"/>
                  </a:lnTo>
                  <a:lnTo>
                    <a:pt x="367472" y="242631"/>
                  </a:lnTo>
                  <a:lnTo>
                    <a:pt x="397332" y="201661"/>
                  </a:lnTo>
                  <a:lnTo>
                    <a:pt x="430205" y="162610"/>
                  </a:lnTo>
                  <a:lnTo>
                    <a:pt x="250228" y="0"/>
                  </a:lnTo>
                  <a:close/>
                </a:path>
              </a:pathLst>
            </a:custGeom>
            <a:solidFill>
              <a:srgbClr val="9020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580474" y="2584394"/>
              <a:ext cx="430530" cy="810260"/>
            </a:xfrm>
            <a:custGeom>
              <a:avLst/>
              <a:gdLst/>
              <a:ahLst/>
              <a:cxnLst/>
              <a:rect l="l" t="t" r="r" b="b"/>
              <a:pathLst>
                <a:path w="430530" h="810260">
                  <a:moveTo>
                    <a:pt x="13162" y="810231"/>
                  </a:moveTo>
                  <a:lnTo>
                    <a:pt x="6289" y="761504"/>
                  </a:lnTo>
                  <a:lnTo>
                    <a:pt x="1910" y="712747"/>
                  </a:lnTo>
                  <a:lnTo>
                    <a:pt x="0" y="664049"/>
                  </a:lnTo>
                  <a:lnTo>
                    <a:pt x="533" y="615497"/>
                  </a:lnTo>
                  <a:lnTo>
                    <a:pt x="3483" y="567178"/>
                  </a:lnTo>
                  <a:lnTo>
                    <a:pt x="8826" y="519179"/>
                  </a:lnTo>
                  <a:lnTo>
                    <a:pt x="16536" y="471588"/>
                  </a:lnTo>
                  <a:lnTo>
                    <a:pt x="26587" y="424493"/>
                  </a:lnTo>
                  <a:lnTo>
                    <a:pt x="38953" y="377980"/>
                  </a:lnTo>
                  <a:lnTo>
                    <a:pt x="53609" y="332137"/>
                  </a:lnTo>
                  <a:lnTo>
                    <a:pt x="70530" y="287052"/>
                  </a:lnTo>
                  <a:lnTo>
                    <a:pt x="89689" y="242811"/>
                  </a:lnTo>
                  <a:lnTo>
                    <a:pt x="111061" y="199502"/>
                  </a:lnTo>
                  <a:lnTo>
                    <a:pt x="134622" y="157213"/>
                  </a:lnTo>
                  <a:lnTo>
                    <a:pt x="160344" y="116031"/>
                  </a:lnTo>
                  <a:lnTo>
                    <a:pt x="188203" y="76043"/>
                  </a:lnTo>
                  <a:lnTo>
                    <a:pt x="218173" y="37337"/>
                  </a:lnTo>
                  <a:lnTo>
                    <a:pt x="250228" y="0"/>
                  </a:lnTo>
                  <a:lnTo>
                    <a:pt x="430205" y="162610"/>
                  </a:lnTo>
                  <a:lnTo>
                    <a:pt x="397332" y="201660"/>
                  </a:lnTo>
                  <a:lnTo>
                    <a:pt x="367472" y="242631"/>
                  </a:lnTo>
                  <a:lnTo>
                    <a:pt x="340676" y="285347"/>
                  </a:lnTo>
                  <a:lnTo>
                    <a:pt x="316994" y="329636"/>
                  </a:lnTo>
                  <a:lnTo>
                    <a:pt x="296477" y="375323"/>
                  </a:lnTo>
                  <a:lnTo>
                    <a:pt x="279177" y="422235"/>
                  </a:lnTo>
                  <a:lnTo>
                    <a:pt x="265144" y="470197"/>
                  </a:lnTo>
                  <a:lnTo>
                    <a:pt x="254429" y="519035"/>
                  </a:lnTo>
                  <a:lnTo>
                    <a:pt x="247083" y="568576"/>
                  </a:lnTo>
                  <a:lnTo>
                    <a:pt x="243156" y="618645"/>
                  </a:lnTo>
                  <a:lnTo>
                    <a:pt x="242701" y="669069"/>
                  </a:lnTo>
                  <a:lnTo>
                    <a:pt x="245767" y="719673"/>
                  </a:lnTo>
                  <a:lnTo>
                    <a:pt x="252406" y="770284"/>
                  </a:lnTo>
                  <a:lnTo>
                    <a:pt x="13162" y="81023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830702" y="2264608"/>
              <a:ext cx="720090" cy="482600"/>
            </a:xfrm>
            <a:custGeom>
              <a:avLst/>
              <a:gdLst/>
              <a:ahLst/>
              <a:cxnLst/>
              <a:rect l="l" t="t" r="r" b="b"/>
              <a:pathLst>
                <a:path w="720089" h="482600">
                  <a:moveTo>
                    <a:pt x="719905" y="0"/>
                  </a:moveTo>
                  <a:lnTo>
                    <a:pt x="668623" y="1354"/>
                  </a:lnTo>
                  <a:lnTo>
                    <a:pt x="617736" y="5390"/>
                  </a:lnTo>
                  <a:lnTo>
                    <a:pt x="567340" y="12064"/>
                  </a:lnTo>
                  <a:lnTo>
                    <a:pt x="517529" y="21335"/>
                  </a:lnTo>
                  <a:lnTo>
                    <a:pt x="468398" y="33161"/>
                  </a:lnTo>
                  <a:lnTo>
                    <a:pt x="420043" y="47499"/>
                  </a:lnTo>
                  <a:lnTo>
                    <a:pt x="372558" y="64307"/>
                  </a:lnTo>
                  <a:lnTo>
                    <a:pt x="326037" y="83543"/>
                  </a:lnTo>
                  <a:lnTo>
                    <a:pt x="280577" y="105165"/>
                  </a:lnTo>
                  <a:lnTo>
                    <a:pt x="236271" y="129131"/>
                  </a:lnTo>
                  <a:lnTo>
                    <a:pt x="193215" y="155399"/>
                  </a:lnTo>
                  <a:lnTo>
                    <a:pt x="151503" y="183926"/>
                  </a:lnTo>
                  <a:lnTo>
                    <a:pt x="111231" y="214671"/>
                  </a:lnTo>
                  <a:lnTo>
                    <a:pt x="72493" y="247590"/>
                  </a:lnTo>
                  <a:lnTo>
                    <a:pt x="35384" y="282643"/>
                  </a:lnTo>
                  <a:lnTo>
                    <a:pt x="0" y="319787"/>
                  </a:lnTo>
                  <a:lnTo>
                    <a:pt x="179976" y="482395"/>
                  </a:lnTo>
                  <a:lnTo>
                    <a:pt x="215652" y="445598"/>
                  </a:lnTo>
                  <a:lnTo>
                    <a:pt x="253584" y="411608"/>
                  </a:lnTo>
                  <a:lnTo>
                    <a:pt x="293604" y="380500"/>
                  </a:lnTo>
                  <a:lnTo>
                    <a:pt x="335543" y="352348"/>
                  </a:lnTo>
                  <a:lnTo>
                    <a:pt x="379233" y="327227"/>
                  </a:lnTo>
                  <a:lnTo>
                    <a:pt x="424504" y="305212"/>
                  </a:lnTo>
                  <a:lnTo>
                    <a:pt x="471189" y="286379"/>
                  </a:lnTo>
                  <a:lnTo>
                    <a:pt x="519118" y="270802"/>
                  </a:lnTo>
                  <a:lnTo>
                    <a:pt x="568123" y="258556"/>
                  </a:lnTo>
                  <a:lnTo>
                    <a:pt x="618035" y="249716"/>
                  </a:lnTo>
                  <a:lnTo>
                    <a:pt x="668685" y="244357"/>
                  </a:lnTo>
                  <a:lnTo>
                    <a:pt x="719905" y="242554"/>
                  </a:lnTo>
                  <a:lnTo>
                    <a:pt x="719905" y="0"/>
                  </a:lnTo>
                  <a:close/>
                </a:path>
              </a:pathLst>
            </a:custGeom>
            <a:solidFill>
              <a:srgbClr val="005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830703" y="2264607"/>
              <a:ext cx="720090" cy="482600"/>
            </a:xfrm>
            <a:custGeom>
              <a:avLst/>
              <a:gdLst/>
              <a:ahLst/>
              <a:cxnLst/>
              <a:rect l="l" t="t" r="r" b="b"/>
              <a:pathLst>
                <a:path w="720089" h="482600">
                  <a:moveTo>
                    <a:pt x="0" y="319787"/>
                  </a:moveTo>
                  <a:lnTo>
                    <a:pt x="35384" y="282643"/>
                  </a:lnTo>
                  <a:lnTo>
                    <a:pt x="72493" y="247590"/>
                  </a:lnTo>
                  <a:lnTo>
                    <a:pt x="111231" y="214671"/>
                  </a:lnTo>
                  <a:lnTo>
                    <a:pt x="151503" y="183926"/>
                  </a:lnTo>
                  <a:lnTo>
                    <a:pt x="193215" y="155399"/>
                  </a:lnTo>
                  <a:lnTo>
                    <a:pt x="236271" y="129131"/>
                  </a:lnTo>
                  <a:lnTo>
                    <a:pt x="280577" y="105165"/>
                  </a:lnTo>
                  <a:lnTo>
                    <a:pt x="326038" y="83543"/>
                  </a:lnTo>
                  <a:lnTo>
                    <a:pt x="372558" y="64307"/>
                  </a:lnTo>
                  <a:lnTo>
                    <a:pt x="420043" y="47499"/>
                  </a:lnTo>
                  <a:lnTo>
                    <a:pt x="468399" y="33161"/>
                  </a:lnTo>
                  <a:lnTo>
                    <a:pt x="517530" y="21335"/>
                  </a:lnTo>
                  <a:lnTo>
                    <a:pt x="567340" y="12064"/>
                  </a:lnTo>
                  <a:lnTo>
                    <a:pt x="617737" y="5390"/>
                  </a:lnTo>
                  <a:lnTo>
                    <a:pt x="668624" y="1354"/>
                  </a:lnTo>
                  <a:lnTo>
                    <a:pt x="719906" y="0"/>
                  </a:lnTo>
                  <a:lnTo>
                    <a:pt x="719906" y="242555"/>
                  </a:lnTo>
                  <a:lnTo>
                    <a:pt x="668686" y="244358"/>
                  </a:lnTo>
                  <a:lnTo>
                    <a:pt x="618035" y="249717"/>
                  </a:lnTo>
                  <a:lnTo>
                    <a:pt x="568123" y="258557"/>
                  </a:lnTo>
                  <a:lnTo>
                    <a:pt x="519118" y="270803"/>
                  </a:lnTo>
                  <a:lnTo>
                    <a:pt x="471189" y="286380"/>
                  </a:lnTo>
                  <a:lnTo>
                    <a:pt x="424504" y="305213"/>
                  </a:lnTo>
                  <a:lnTo>
                    <a:pt x="379233" y="327227"/>
                  </a:lnTo>
                  <a:lnTo>
                    <a:pt x="335543" y="352348"/>
                  </a:lnTo>
                  <a:lnTo>
                    <a:pt x="293604" y="380500"/>
                  </a:lnTo>
                  <a:lnTo>
                    <a:pt x="253583" y="411609"/>
                  </a:lnTo>
                  <a:lnTo>
                    <a:pt x="215651" y="445599"/>
                  </a:lnTo>
                  <a:lnTo>
                    <a:pt x="179976" y="482396"/>
                  </a:lnTo>
                  <a:lnTo>
                    <a:pt x="0" y="3197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413300" y="2338832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Calibri"/>
                <a:cs typeface="Calibri"/>
              </a:rPr>
              <a:t>27%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4077" y="333552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2845" y="3987800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35587" y="4106671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Calibri"/>
                <a:cs typeface="Calibri"/>
              </a:rPr>
              <a:t>27%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50481" y="2948432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8908" y="2210815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32329" y="475903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495" y="0"/>
                </a:moveTo>
                <a:lnTo>
                  <a:pt x="0" y="0"/>
                </a:lnTo>
                <a:lnTo>
                  <a:pt x="0" y="83495"/>
                </a:lnTo>
                <a:lnTo>
                  <a:pt x="83495" y="83495"/>
                </a:lnTo>
                <a:lnTo>
                  <a:pt x="83495" y="0"/>
                </a:lnTo>
                <a:close/>
              </a:path>
            </a:pathLst>
          </a:custGeom>
          <a:solidFill>
            <a:srgbClr val="66AE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440110" y="4595876"/>
            <a:ext cx="677545" cy="805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0979">
              <a:lnSpc>
                <a:spcPct val="1417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Grado Acceso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200" spc="-10">
                <a:latin typeface="Calibri"/>
                <a:cs typeface="Calibri"/>
              </a:rPr>
              <a:t>Doctorado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9851" y="475903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495" y="0"/>
                </a:moveTo>
                <a:lnTo>
                  <a:pt x="0" y="0"/>
                </a:lnTo>
                <a:lnTo>
                  <a:pt x="0" y="83495"/>
                </a:lnTo>
                <a:lnTo>
                  <a:pt x="83495" y="83495"/>
                </a:lnTo>
                <a:lnTo>
                  <a:pt x="83495" y="0"/>
                </a:lnTo>
                <a:close/>
              </a:path>
            </a:pathLst>
          </a:custGeom>
          <a:solidFill>
            <a:srgbClr val="DA52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767633" y="4595876"/>
            <a:ext cx="1181100" cy="805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13105">
              <a:lnSpc>
                <a:spcPct val="1417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Máster </a:t>
            </a:r>
            <a:r>
              <a:rPr dirty="0" sz="1200" spc="-20">
                <a:latin typeface="Calibri"/>
                <a:cs typeface="Calibri"/>
              </a:rPr>
              <a:t>CUID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200">
                <a:latin typeface="Calibri"/>
                <a:cs typeface="Calibri"/>
              </a:rPr>
              <a:t>Form.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Permanente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32329" y="501892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495" y="0"/>
                </a:moveTo>
                <a:lnTo>
                  <a:pt x="0" y="0"/>
                </a:lnTo>
                <a:lnTo>
                  <a:pt x="0" y="83495"/>
                </a:lnTo>
                <a:lnTo>
                  <a:pt x="83495" y="83495"/>
                </a:lnTo>
                <a:lnTo>
                  <a:pt x="83495" y="0"/>
                </a:lnTo>
                <a:close/>
              </a:path>
            </a:pathLst>
          </a:custGeom>
          <a:solidFill>
            <a:srgbClr val="E368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59851" y="501892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495" y="0"/>
                </a:moveTo>
                <a:lnTo>
                  <a:pt x="0" y="0"/>
                </a:lnTo>
                <a:lnTo>
                  <a:pt x="0" y="83495"/>
                </a:lnTo>
                <a:lnTo>
                  <a:pt x="83495" y="83495"/>
                </a:lnTo>
                <a:lnTo>
                  <a:pt x="83495" y="0"/>
                </a:lnTo>
                <a:close/>
              </a:path>
            </a:pathLst>
          </a:custGeom>
          <a:solidFill>
            <a:srgbClr val="5165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32329" y="52788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495" y="0"/>
                </a:moveTo>
                <a:lnTo>
                  <a:pt x="0" y="0"/>
                </a:lnTo>
                <a:lnTo>
                  <a:pt x="0" y="83495"/>
                </a:lnTo>
                <a:lnTo>
                  <a:pt x="83495" y="83495"/>
                </a:lnTo>
                <a:lnTo>
                  <a:pt x="83495" y="0"/>
                </a:lnTo>
                <a:close/>
              </a:path>
            </a:pathLst>
          </a:custGeom>
          <a:solidFill>
            <a:srgbClr val="9020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659851" y="52788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495" y="0"/>
                </a:moveTo>
                <a:lnTo>
                  <a:pt x="0" y="0"/>
                </a:lnTo>
                <a:lnTo>
                  <a:pt x="0" y="83495"/>
                </a:lnTo>
                <a:lnTo>
                  <a:pt x="83495" y="83495"/>
                </a:lnTo>
                <a:lnTo>
                  <a:pt x="83495" y="0"/>
                </a:lnTo>
                <a:close/>
              </a:path>
            </a:pathLst>
          </a:custGeom>
          <a:solidFill>
            <a:srgbClr val="00533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/>
          <p:cNvGrpSpPr/>
          <p:nvPr/>
        </p:nvGrpSpPr>
        <p:grpSpPr>
          <a:xfrm>
            <a:off x="7136977" y="2264607"/>
            <a:ext cx="1940560" cy="1940560"/>
            <a:chOff x="7136977" y="2264607"/>
            <a:chExt cx="1940560" cy="1940560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4500" y="2264607"/>
              <a:ext cx="1892957" cy="19404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6977" y="2264609"/>
              <a:ext cx="970258" cy="127003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9193252" y="3426967"/>
            <a:ext cx="254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Arial"/>
                <a:cs typeface="Arial"/>
              </a:rPr>
              <a:t>70%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04988" y="2402840"/>
            <a:ext cx="254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76910" y="5271109"/>
            <a:ext cx="76409" cy="76409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674061" y="5193283"/>
            <a:ext cx="453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Grado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1636" y="5271109"/>
            <a:ext cx="76409" cy="76409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8328788" y="5193283"/>
            <a:ext cx="495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Máster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4291" y="6280884"/>
            <a:ext cx="638175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latin typeface="Arial"/>
                <a:cs typeface="Arial"/>
              </a:rPr>
              <a:t>Chart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source: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6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Gráficos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 spc="-10"/>
              <a:t>líneas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52800" y="2050538"/>
            <a:ext cx="4568190" cy="3173730"/>
            <a:chOff x="3352800" y="2050538"/>
            <a:chExt cx="4568190" cy="3173730"/>
          </a:xfrm>
        </p:grpSpPr>
        <p:sp>
          <p:nvSpPr>
            <p:cNvPr id="4" name="object 4"/>
            <p:cNvSpPr/>
            <p:nvPr/>
          </p:nvSpPr>
          <p:spPr>
            <a:xfrm>
              <a:off x="3355737" y="2050538"/>
              <a:ext cx="4526915" cy="3173730"/>
            </a:xfrm>
            <a:custGeom>
              <a:avLst/>
              <a:gdLst/>
              <a:ahLst/>
              <a:cxnLst/>
              <a:rect l="l" t="t" r="r" b="b"/>
              <a:pathLst>
                <a:path w="4526915" h="3173729">
                  <a:moveTo>
                    <a:pt x="0" y="0"/>
                  </a:moveTo>
                  <a:lnTo>
                    <a:pt x="0" y="3173564"/>
                  </a:lnTo>
                </a:path>
                <a:path w="4526915" h="3173729">
                  <a:moveTo>
                    <a:pt x="1127362" y="0"/>
                  </a:moveTo>
                  <a:lnTo>
                    <a:pt x="1127362" y="3173564"/>
                  </a:lnTo>
                </a:path>
                <a:path w="4526915" h="3173729">
                  <a:moveTo>
                    <a:pt x="2257662" y="0"/>
                  </a:moveTo>
                  <a:lnTo>
                    <a:pt x="2257662" y="3173564"/>
                  </a:lnTo>
                </a:path>
                <a:path w="4526915" h="3173729">
                  <a:moveTo>
                    <a:pt x="3400662" y="0"/>
                  </a:moveTo>
                  <a:lnTo>
                    <a:pt x="3400662" y="3173564"/>
                  </a:lnTo>
                </a:path>
                <a:path w="4526915" h="3173729">
                  <a:moveTo>
                    <a:pt x="4526671" y="0"/>
                  </a:moveTo>
                  <a:lnTo>
                    <a:pt x="4526671" y="3173564"/>
                  </a:lnTo>
                </a:path>
              </a:pathLst>
            </a:custGeom>
            <a:ln w="3175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52800" y="3089833"/>
              <a:ext cx="4567555" cy="404495"/>
            </a:xfrm>
            <a:custGeom>
              <a:avLst/>
              <a:gdLst/>
              <a:ahLst/>
              <a:cxnLst/>
              <a:rect l="l" t="t" r="r" b="b"/>
              <a:pathLst>
                <a:path w="4567555" h="404495">
                  <a:moveTo>
                    <a:pt x="4567059" y="30480"/>
                  </a:moveTo>
                  <a:lnTo>
                    <a:pt x="4564316" y="23685"/>
                  </a:lnTo>
                  <a:lnTo>
                    <a:pt x="4561395" y="16446"/>
                  </a:lnTo>
                  <a:lnTo>
                    <a:pt x="4551159" y="6032"/>
                  </a:lnTo>
                  <a:lnTo>
                    <a:pt x="4537748" y="228"/>
                  </a:lnTo>
                  <a:lnTo>
                    <a:pt x="4522622" y="0"/>
                  </a:lnTo>
                  <a:lnTo>
                    <a:pt x="4508589" y="5664"/>
                  </a:lnTo>
                  <a:lnTo>
                    <a:pt x="4498187" y="15900"/>
                  </a:lnTo>
                  <a:lnTo>
                    <a:pt x="4492371" y="29311"/>
                  </a:lnTo>
                  <a:lnTo>
                    <a:pt x="4492345" y="31483"/>
                  </a:lnTo>
                  <a:lnTo>
                    <a:pt x="4492180" y="42024"/>
                  </a:lnTo>
                  <a:lnTo>
                    <a:pt x="4492142" y="44437"/>
                  </a:lnTo>
                  <a:lnTo>
                    <a:pt x="4492345" y="31483"/>
                  </a:lnTo>
                  <a:lnTo>
                    <a:pt x="3430549" y="229273"/>
                  </a:lnTo>
                  <a:lnTo>
                    <a:pt x="3429736" y="227266"/>
                  </a:lnTo>
                  <a:lnTo>
                    <a:pt x="3427133" y="224624"/>
                  </a:lnTo>
                  <a:lnTo>
                    <a:pt x="3425240" y="221754"/>
                  </a:lnTo>
                  <a:lnTo>
                    <a:pt x="3425139" y="221602"/>
                  </a:lnTo>
                  <a:lnTo>
                    <a:pt x="3422091" y="219506"/>
                  </a:lnTo>
                  <a:lnTo>
                    <a:pt x="3419487" y="216852"/>
                  </a:lnTo>
                  <a:lnTo>
                    <a:pt x="3416160" y="215417"/>
                  </a:lnTo>
                  <a:lnTo>
                    <a:pt x="3413112" y="213309"/>
                  </a:lnTo>
                  <a:lnTo>
                    <a:pt x="3409569" y="212559"/>
                  </a:lnTo>
                  <a:lnTo>
                    <a:pt x="3406089" y="211048"/>
                  </a:lnTo>
                  <a:lnTo>
                    <a:pt x="3402190" y="210997"/>
                  </a:lnTo>
                  <a:lnTo>
                    <a:pt x="3398761" y="210261"/>
                  </a:lnTo>
                  <a:lnTo>
                    <a:pt x="3397821" y="210261"/>
                  </a:lnTo>
                  <a:lnTo>
                    <a:pt x="3394608" y="210883"/>
                  </a:lnTo>
                  <a:lnTo>
                    <a:pt x="3390963" y="210820"/>
                  </a:lnTo>
                  <a:lnTo>
                    <a:pt x="3387369" y="212267"/>
                  </a:lnTo>
                  <a:lnTo>
                    <a:pt x="3383457" y="213017"/>
                  </a:lnTo>
                  <a:lnTo>
                    <a:pt x="3380232" y="215150"/>
                  </a:lnTo>
                  <a:lnTo>
                    <a:pt x="3376930" y="216471"/>
                  </a:lnTo>
                  <a:lnTo>
                    <a:pt x="3374301" y="219049"/>
                  </a:lnTo>
                  <a:lnTo>
                    <a:pt x="3371265" y="221056"/>
                  </a:lnTo>
                  <a:lnTo>
                    <a:pt x="3369132" y="224142"/>
                  </a:lnTo>
                  <a:lnTo>
                    <a:pt x="3366516" y="226720"/>
                  </a:lnTo>
                  <a:lnTo>
                    <a:pt x="3365081" y="230022"/>
                  </a:lnTo>
                  <a:lnTo>
                    <a:pt x="3362972" y="233083"/>
                  </a:lnTo>
                  <a:lnTo>
                    <a:pt x="3362528" y="235216"/>
                  </a:lnTo>
                  <a:lnTo>
                    <a:pt x="2304237" y="224624"/>
                  </a:lnTo>
                  <a:lnTo>
                    <a:pt x="2304237" y="236715"/>
                  </a:lnTo>
                  <a:lnTo>
                    <a:pt x="2304084" y="235915"/>
                  </a:lnTo>
                  <a:lnTo>
                    <a:pt x="2304224" y="236550"/>
                  </a:lnTo>
                  <a:lnTo>
                    <a:pt x="2304237" y="236715"/>
                  </a:lnTo>
                  <a:lnTo>
                    <a:pt x="2304237" y="224624"/>
                  </a:lnTo>
                  <a:lnTo>
                    <a:pt x="2301925" y="224599"/>
                  </a:lnTo>
                  <a:lnTo>
                    <a:pt x="2301862" y="224231"/>
                  </a:lnTo>
                  <a:lnTo>
                    <a:pt x="2301519" y="222453"/>
                  </a:lnTo>
                  <a:lnTo>
                    <a:pt x="2300706" y="221234"/>
                  </a:lnTo>
                  <a:lnTo>
                    <a:pt x="2300351" y="219887"/>
                  </a:lnTo>
                  <a:lnTo>
                    <a:pt x="2296744" y="215226"/>
                  </a:lnTo>
                  <a:lnTo>
                    <a:pt x="2293480" y="210261"/>
                  </a:lnTo>
                  <a:lnTo>
                    <a:pt x="2292286" y="209448"/>
                  </a:lnTo>
                  <a:lnTo>
                    <a:pt x="2291435" y="208330"/>
                  </a:lnTo>
                  <a:lnTo>
                    <a:pt x="2286368" y="205384"/>
                  </a:lnTo>
                  <a:lnTo>
                    <a:pt x="2281453" y="201980"/>
                  </a:lnTo>
                  <a:lnTo>
                    <a:pt x="2280081" y="201701"/>
                  </a:lnTo>
                  <a:lnTo>
                    <a:pt x="2278824" y="200952"/>
                  </a:lnTo>
                  <a:lnTo>
                    <a:pt x="2272576" y="200101"/>
                  </a:lnTo>
                  <a:lnTo>
                    <a:pt x="2266645" y="198843"/>
                  </a:lnTo>
                  <a:lnTo>
                    <a:pt x="2265273" y="199110"/>
                  </a:lnTo>
                  <a:lnTo>
                    <a:pt x="2263825" y="198907"/>
                  </a:lnTo>
                  <a:lnTo>
                    <a:pt x="2257717" y="200558"/>
                  </a:lnTo>
                  <a:lnTo>
                    <a:pt x="2251786" y="201688"/>
                  </a:lnTo>
                  <a:lnTo>
                    <a:pt x="2250592" y="202476"/>
                  </a:lnTo>
                  <a:lnTo>
                    <a:pt x="2249220" y="202844"/>
                  </a:lnTo>
                  <a:lnTo>
                    <a:pt x="2244483" y="206514"/>
                  </a:lnTo>
                  <a:lnTo>
                    <a:pt x="2239594" y="209727"/>
                  </a:lnTo>
                  <a:lnTo>
                    <a:pt x="2238768" y="210921"/>
                  </a:lnTo>
                  <a:lnTo>
                    <a:pt x="2237663" y="211772"/>
                  </a:lnTo>
                  <a:lnTo>
                    <a:pt x="2234717" y="216814"/>
                  </a:lnTo>
                  <a:lnTo>
                    <a:pt x="2231415" y="221602"/>
                  </a:lnTo>
                  <a:lnTo>
                    <a:pt x="2231313" y="221754"/>
                  </a:lnTo>
                  <a:lnTo>
                    <a:pt x="2231021" y="223126"/>
                  </a:lnTo>
                  <a:lnTo>
                    <a:pt x="2230285" y="224383"/>
                  </a:lnTo>
                  <a:lnTo>
                    <a:pt x="2229993" y="226529"/>
                  </a:lnTo>
                  <a:lnTo>
                    <a:pt x="1169327" y="294525"/>
                  </a:lnTo>
                  <a:lnTo>
                    <a:pt x="1168920" y="292912"/>
                  </a:lnTo>
                  <a:lnTo>
                    <a:pt x="1168742" y="292684"/>
                  </a:lnTo>
                  <a:lnTo>
                    <a:pt x="1168679" y="292430"/>
                  </a:lnTo>
                  <a:lnTo>
                    <a:pt x="1164336" y="286816"/>
                  </a:lnTo>
                  <a:lnTo>
                    <a:pt x="1160157" y="281216"/>
                  </a:lnTo>
                  <a:lnTo>
                    <a:pt x="1159929" y="281089"/>
                  </a:lnTo>
                  <a:lnTo>
                    <a:pt x="1159764" y="280860"/>
                  </a:lnTo>
                  <a:lnTo>
                    <a:pt x="1153731" y="277342"/>
                  </a:lnTo>
                  <a:lnTo>
                    <a:pt x="1147660" y="273672"/>
                  </a:lnTo>
                  <a:lnTo>
                    <a:pt x="1147381" y="273634"/>
                  </a:lnTo>
                  <a:lnTo>
                    <a:pt x="1147152" y="273494"/>
                  </a:lnTo>
                  <a:lnTo>
                    <a:pt x="1139799" y="272503"/>
                  </a:lnTo>
                  <a:lnTo>
                    <a:pt x="1132700" y="271424"/>
                  </a:lnTo>
                  <a:lnTo>
                    <a:pt x="1132446" y="271500"/>
                  </a:lnTo>
                  <a:lnTo>
                    <a:pt x="1132166" y="271449"/>
                  </a:lnTo>
                  <a:lnTo>
                    <a:pt x="1124699" y="273469"/>
                  </a:lnTo>
                  <a:lnTo>
                    <a:pt x="1118031" y="275158"/>
                  </a:lnTo>
                  <a:lnTo>
                    <a:pt x="1117815" y="275323"/>
                  </a:lnTo>
                  <a:lnTo>
                    <a:pt x="1117549" y="275386"/>
                  </a:lnTo>
                  <a:lnTo>
                    <a:pt x="1111618" y="279971"/>
                  </a:lnTo>
                  <a:lnTo>
                    <a:pt x="1106347" y="283921"/>
                  </a:lnTo>
                  <a:lnTo>
                    <a:pt x="1106208" y="284149"/>
                  </a:lnTo>
                  <a:lnTo>
                    <a:pt x="1105992" y="284314"/>
                  </a:lnTo>
                  <a:lnTo>
                    <a:pt x="1102220" y="290753"/>
                  </a:lnTo>
                  <a:lnTo>
                    <a:pt x="1098791" y="296443"/>
                  </a:lnTo>
                  <a:lnTo>
                    <a:pt x="1098753" y="296684"/>
                  </a:lnTo>
                  <a:lnTo>
                    <a:pt x="1098613" y="296926"/>
                  </a:lnTo>
                  <a:lnTo>
                    <a:pt x="1098384" y="298577"/>
                  </a:lnTo>
                  <a:lnTo>
                    <a:pt x="37782" y="351688"/>
                  </a:lnTo>
                  <a:lnTo>
                    <a:pt x="37249" y="349580"/>
                  </a:lnTo>
                  <a:lnTo>
                    <a:pt x="28486" y="337896"/>
                  </a:lnTo>
                  <a:lnTo>
                    <a:pt x="15989" y="330339"/>
                  </a:lnTo>
                  <a:lnTo>
                    <a:pt x="1028" y="328091"/>
                  </a:lnTo>
                  <a:lnTo>
                    <a:pt x="0" y="328358"/>
                  </a:lnTo>
                  <a:lnTo>
                    <a:pt x="0" y="353580"/>
                  </a:lnTo>
                  <a:lnTo>
                    <a:pt x="0" y="379006"/>
                  </a:lnTo>
                  <a:lnTo>
                    <a:pt x="0" y="403466"/>
                  </a:lnTo>
                  <a:lnTo>
                    <a:pt x="4838" y="404202"/>
                  </a:lnTo>
                  <a:lnTo>
                    <a:pt x="19494" y="400469"/>
                  </a:lnTo>
                  <a:lnTo>
                    <a:pt x="31191" y="391706"/>
                  </a:lnTo>
                  <a:lnTo>
                    <a:pt x="38735" y="379196"/>
                  </a:lnTo>
                  <a:lnTo>
                    <a:pt x="39052" y="377050"/>
                  </a:lnTo>
                  <a:lnTo>
                    <a:pt x="1099743" y="323938"/>
                  </a:lnTo>
                  <a:lnTo>
                    <a:pt x="1100277" y="326047"/>
                  </a:lnTo>
                  <a:lnTo>
                    <a:pt x="1100455" y="326288"/>
                  </a:lnTo>
                  <a:lnTo>
                    <a:pt x="1100518" y="326517"/>
                  </a:lnTo>
                  <a:lnTo>
                    <a:pt x="1104671" y="331927"/>
                  </a:lnTo>
                  <a:lnTo>
                    <a:pt x="1109040" y="337731"/>
                  </a:lnTo>
                  <a:lnTo>
                    <a:pt x="1109256" y="337870"/>
                  </a:lnTo>
                  <a:lnTo>
                    <a:pt x="1109433" y="338086"/>
                  </a:lnTo>
                  <a:lnTo>
                    <a:pt x="1115656" y="341731"/>
                  </a:lnTo>
                  <a:lnTo>
                    <a:pt x="1121549" y="345274"/>
                  </a:lnTo>
                  <a:lnTo>
                    <a:pt x="1121803" y="345325"/>
                  </a:lnTo>
                  <a:lnTo>
                    <a:pt x="1122045" y="345452"/>
                  </a:lnTo>
                  <a:lnTo>
                    <a:pt x="1129461" y="346468"/>
                  </a:lnTo>
                  <a:lnTo>
                    <a:pt x="1136510" y="347522"/>
                  </a:lnTo>
                  <a:lnTo>
                    <a:pt x="1136751" y="347459"/>
                  </a:lnTo>
                  <a:lnTo>
                    <a:pt x="1137043" y="347497"/>
                  </a:lnTo>
                  <a:lnTo>
                    <a:pt x="1144066" y="345605"/>
                  </a:lnTo>
                  <a:lnTo>
                    <a:pt x="1151166" y="343801"/>
                  </a:lnTo>
                  <a:lnTo>
                    <a:pt x="1151394" y="343636"/>
                  </a:lnTo>
                  <a:lnTo>
                    <a:pt x="1151648" y="343560"/>
                  </a:lnTo>
                  <a:lnTo>
                    <a:pt x="1156995" y="339432"/>
                  </a:lnTo>
                  <a:lnTo>
                    <a:pt x="1162850" y="335038"/>
                  </a:lnTo>
                  <a:lnTo>
                    <a:pt x="1162989" y="334797"/>
                  </a:lnTo>
                  <a:lnTo>
                    <a:pt x="1163205" y="334632"/>
                  </a:lnTo>
                  <a:lnTo>
                    <a:pt x="1166660" y="328726"/>
                  </a:lnTo>
                  <a:lnTo>
                    <a:pt x="1170406" y="322529"/>
                  </a:lnTo>
                  <a:lnTo>
                    <a:pt x="1170444" y="322262"/>
                  </a:lnTo>
                  <a:lnTo>
                    <a:pt x="1170876" y="319874"/>
                  </a:lnTo>
                  <a:lnTo>
                    <a:pt x="2231326" y="251904"/>
                  </a:lnTo>
                  <a:lnTo>
                    <a:pt x="2231809" y="252641"/>
                  </a:lnTo>
                  <a:lnTo>
                    <a:pt x="2232177" y="253987"/>
                  </a:lnTo>
                  <a:lnTo>
                    <a:pt x="2235847" y="258749"/>
                  </a:lnTo>
                  <a:lnTo>
                    <a:pt x="2238959" y="263448"/>
                  </a:lnTo>
                  <a:lnTo>
                    <a:pt x="2239060" y="263601"/>
                  </a:lnTo>
                  <a:lnTo>
                    <a:pt x="2240216" y="264414"/>
                  </a:lnTo>
                  <a:lnTo>
                    <a:pt x="2241105" y="265544"/>
                  </a:lnTo>
                  <a:lnTo>
                    <a:pt x="2246198" y="268541"/>
                  </a:lnTo>
                  <a:lnTo>
                    <a:pt x="2251087" y="271894"/>
                  </a:lnTo>
                  <a:lnTo>
                    <a:pt x="2252446" y="272186"/>
                  </a:lnTo>
                  <a:lnTo>
                    <a:pt x="2253716" y="272923"/>
                  </a:lnTo>
                  <a:lnTo>
                    <a:pt x="2259876" y="273761"/>
                  </a:lnTo>
                  <a:lnTo>
                    <a:pt x="2265883" y="275031"/>
                  </a:lnTo>
                  <a:lnTo>
                    <a:pt x="2267280" y="274764"/>
                  </a:lnTo>
                  <a:lnTo>
                    <a:pt x="2268702" y="274955"/>
                  </a:lnTo>
                  <a:lnTo>
                    <a:pt x="2274633" y="273367"/>
                  </a:lnTo>
                  <a:lnTo>
                    <a:pt x="2280742" y="272186"/>
                  </a:lnTo>
                  <a:lnTo>
                    <a:pt x="2281961" y="271386"/>
                  </a:lnTo>
                  <a:lnTo>
                    <a:pt x="2283307" y="271018"/>
                  </a:lnTo>
                  <a:lnTo>
                    <a:pt x="2288006" y="267398"/>
                  </a:lnTo>
                  <a:lnTo>
                    <a:pt x="2292934" y="264147"/>
                  </a:lnTo>
                  <a:lnTo>
                    <a:pt x="2293734" y="262991"/>
                  </a:lnTo>
                  <a:lnTo>
                    <a:pt x="2294877" y="262102"/>
                  </a:lnTo>
                  <a:lnTo>
                    <a:pt x="2297861" y="257009"/>
                  </a:lnTo>
                  <a:lnTo>
                    <a:pt x="2301227" y="252120"/>
                  </a:lnTo>
                  <a:lnTo>
                    <a:pt x="2301506" y="250774"/>
                  </a:lnTo>
                  <a:lnTo>
                    <a:pt x="2301964" y="249999"/>
                  </a:lnTo>
                  <a:lnTo>
                    <a:pt x="3362274" y="260616"/>
                  </a:lnTo>
                  <a:lnTo>
                    <a:pt x="3362642" y="260616"/>
                  </a:lnTo>
                  <a:lnTo>
                    <a:pt x="3362807" y="261035"/>
                  </a:lnTo>
                  <a:lnTo>
                    <a:pt x="3362350" y="261035"/>
                  </a:lnTo>
                  <a:lnTo>
                    <a:pt x="3362680" y="262750"/>
                  </a:lnTo>
                  <a:lnTo>
                    <a:pt x="3364788" y="265950"/>
                  </a:lnTo>
                  <a:lnTo>
                    <a:pt x="3366135" y="269278"/>
                  </a:lnTo>
                  <a:lnTo>
                    <a:pt x="3368738" y="271945"/>
                  </a:lnTo>
                  <a:lnTo>
                    <a:pt x="3368916" y="272186"/>
                  </a:lnTo>
                  <a:lnTo>
                    <a:pt x="3370859" y="275031"/>
                  </a:lnTo>
                  <a:lnTo>
                    <a:pt x="3373755" y="277037"/>
                  </a:lnTo>
                  <a:lnTo>
                    <a:pt x="3376384" y="279692"/>
                  </a:lnTo>
                  <a:lnTo>
                    <a:pt x="3379736" y="281152"/>
                  </a:lnTo>
                  <a:lnTo>
                    <a:pt x="3382759" y="283222"/>
                  </a:lnTo>
                  <a:lnTo>
                    <a:pt x="3386239" y="283972"/>
                  </a:lnTo>
                  <a:lnTo>
                    <a:pt x="3389782" y="285496"/>
                  </a:lnTo>
                  <a:lnTo>
                    <a:pt x="3393706" y="285559"/>
                  </a:lnTo>
                  <a:lnTo>
                    <a:pt x="3397554" y="286372"/>
                  </a:lnTo>
                  <a:lnTo>
                    <a:pt x="3401225" y="285673"/>
                  </a:lnTo>
                  <a:lnTo>
                    <a:pt x="3404908" y="285724"/>
                  </a:lnTo>
                  <a:lnTo>
                    <a:pt x="3408489" y="284289"/>
                  </a:lnTo>
                  <a:lnTo>
                    <a:pt x="3412413" y="283527"/>
                  </a:lnTo>
                  <a:lnTo>
                    <a:pt x="3415652" y="281393"/>
                  </a:lnTo>
                  <a:lnTo>
                    <a:pt x="3418941" y="280060"/>
                  </a:lnTo>
                  <a:lnTo>
                    <a:pt x="3421557" y="277495"/>
                  </a:lnTo>
                  <a:lnTo>
                    <a:pt x="3424605" y="275475"/>
                  </a:lnTo>
                  <a:lnTo>
                    <a:pt x="3426701" y="272440"/>
                  </a:lnTo>
                  <a:lnTo>
                    <a:pt x="3429355" y="269824"/>
                  </a:lnTo>
                  <a:lnTo>
                    <a:pt x="3430790" y="266484"/>
                  </a:lnTo>
                  <a:lnTo>
                    <a:pt x="3432784" y="263601"/>
                  </a:lnTo>
                  <a:lnTo>
                    <a:pt x="3432886" y="263448"/>
                  </a:lnTo>
                  <a:lnTo>
                    <a:pt x="3433407" y="261035"/>
                  </a:lnTo>
                  <a:lnTo>
                    <a:pt x="3433153" y="261035"/>
                  </a:lnTo>
                  <a:lnTo>
                    <a:pt x="3433330" y="260616"/>
                  </a:lnTo>
                  <a:lnTo>
                    <a:pt x="3433495" y="260616"/>
                  </a:lnTo>
                  <a:lnTo>
                    <a:pt x="3433635" y="259918"/>
                  </a:lnTo>
                  <a:lnTo>
                    <a:pt x="3435159" y="256425"/>
                  </a:lnTo>
                  <a:lnTo>
                    <a:pt x="3435197" y="254241"/>
                  </a:lnTo>
                  <a:lnTo>
                    <a:pt x="4496994" y="56451"/>
                  </a:lnTo>
                  <a:lnTo>
                    <a:pt x="4497806" y="58458"/>
                  </a:lnTo>
                  <a:lnTo>
                    <a:pt x="4508055" y="68872"/>
                  </a:lnTo>
                  <a:lnTo>
                    <a:pt x="4521454" y="74688"/>
                  </a:lnTo>
                  <a:lnTo>
                    <a:pt x="4536579" y="74904"/>
                  </a:lnTo>
                  <a:lnTo>
                    <a:pt x="4550613" y="69253"/>
                  </a:lnTo>
                  <a:lnTo>
                    <a:pt x="4561027" y="59004"/>
                  </a:lnTo>
                  <a:lnTo>
                    <a:pt x="4566831" y="45605"/>
                  </a:lnTo>
                  <a:lnTo>
                    <a:pt x="4567047" y="31483"/>
                  </a:lnTo>
                  <a:lnTo>
                    <a:pt x="4567059" y="30480"/>
                  </a:lnTo>
                  <a:close/>
                </a:path>
              </a:pathLst>
            </a:custGeom>
            <a:solidFill>
              <a:srgbClr val="5165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352800" y="2455100"/>
              <a:ext cx="4568190" cy="347980"/>
            </a:xfrm>
            <a:custGeom>
              <a:avLst/>
              <a:gdLst/>
              <a:ahLst/>
              <a:cxnLst/>
              <a:rect l="l" t="t" r="r" b="b"/>
              <a:pathLst>
                <a:path w="4568190" h="347980">
                  <a:moveTo>
                    <a:pt x="4567694" y="84048"/>
                  </a:moveTo>
                  <a:lnTo>
                    <a:pt x="4565027" y="72212"/>
                  </a:lnTo>
                  <a:lnTo>
                    <a:pt x="4564989" y="72047"/>
                  </a:lnTo>
                  <a:lnTo>
                    <a:pt x="4564367" y="69291"/>
                  </a:lnTo>
                  <a:lnTo>
                    <a:pt x="4555934" y="57365"/>
                  </a:lnTo>
                  <a:lnTo>
                    <a:pt x="4543641" y="49479"/>
                  </a:lnTo>
                  <a:lnTo>
                    <a:pt x="4528744" y="46812"/>
                  </a:lnTo>
                  <a:lnTo>
                    <a:pt x="4513986" y="50139"/>
                  </a:lnTo>
                  <a:lnTo>
                    <a:pt x="4502061" y="58585"/>
                  </a:lnTo>
                  <a:lnTo>
                    <a:pt x="4494174" y="70866"/>
                  </a:lnTo>
                  <a:lnTo>
                    <a:pt x="4493793" y="73012"/>
                  </a:lnTo>
                  <a:lnTo>
                    <a:pt x="3438829" y="96812"/>
                  </a:lnTo>
                  <a:lnTo>
                    <a:pt x="3438360" y="94691"/>
                  </a:lnTo>
                  <a:lnTo>
                    <a:pt x="3429914" y="82765"/>
                  </a:lnTo>
                  <a:lnTo>
                    <a:pt x="3417633" y="74879"/>
                  </a:lnTo>
                  <a:lnTo>
                    <a:pt x="3413683" y="74180"/>
                  </a:lnTo>
                  <a:lnTo>
                    <a:pt x="3409670" y="71945"/>
                  </a:lnTo>
                  <a:lnTo>
                    <a:pt x="3368764" y="83693"/>
                  </a:lnTo>
                  <a:lnTo>
                    <a:pt x="3361436" y="98628"/>
                  </a:lnTo>
                  <a:lnTo>
                    <a:pt x="2300567" y="190855"/>
                  </a:lnTo>
                  <a:lnTo>
                    <a:pt x="2299957" y="188772"/>
                  </a:lnTo>
                  <a:lnTo>
                    <a:pt x="2290775" y="177406"/>
                  </a:lnTo>
                  <a:lnTo>
                    <a:pt x="2277999" y="170319"/>
                  </a:lnTo>
                  <a:lnTo>
                    <a:pt x="2262962" y="168630"/>
                  </a:lnTo>
                  <a:lnTo>
                    <a:pt x="2248446" y="172897"/>
                  </a:lnTo>
                  <a:lnTo>
                    <a:pt x="2237092" y="182079"/>
                  </a:lnTo>
                  <a:lnTo>
                    <a:pt x="2236355" y="183413"/>
                  </a:lnTo>
                  <a:lnTo>
                    <a:pt x="2231440" y="187375"/>
                  </a:lnTo>
                  <a:lnTo>
                    <a:pt x="2224341" y="200152"/>
                  </a:lnTo>
                  <a:lnTo>
                    <a:pt x="2224100" y="202311"/>
                  </a:lnTo>
                  <a:lnTo>
                    <a:pt x="1168527" y="293458"/>
                  </a:lnTo>
                  <a:lnTo>
                    <a:pt x="1167091" y="289598"/>
                  </a:lnTo>
                  <a:lnTo>
                    <a:pt x="1157224" y="278828"/>
                  </a:lnTo>
                  <a:lnTo>
                    <a:pt x="1143508" y="272453"/>
                  </a:lnTo>
                  <a:lnTo>
                    <a:pt x="1130998" y="271995"/>
                  </a:lnTo>
                  <a:lnTo>
                    <a:pt x="1127010" y="271538"/>
                  </a:lnTo>
                  <a:lnTo>
                    <a:pt x="1112494" y="275793"/>
                  </a:lnTo>
                  <a:lnTo>
                    <a:pt x="1101140" y="284975"/>
                  </a:lnTo>
                  <a:lnTo>
                    <a:pt x="1099464" y="287985"/>
                  </a:lnTo>
                  <a:lnTo>
                    <a:pt x="40449" y="33439"/>
                  </a:lnTo>
                  <a:lnTo>
                    <a:pt x="11836" y="431"/>
                  </a:lnTo>
                  <a:lnTo>
                    <a:pt x="0" y="0"/>
                  </a:lnTo>
                  <a:lnTo>
                    <a:pt x="0" y="23710"/>
                  </a:lnTo>
                  <a:lnTo>
                    <a:pt x="0" y="49822"/>
                  </a:lnTo>
                  <a:lnTo>
                    <a:pt x="0" y="74739"/>
                  </a:lnTo>
                  <a:lnTo>
                    <a:pt x="9144" y="75069"/>
                  </a:lnTo>
                  <a:lnTo>
                    <a:pt x="22834" y="69964"/>
                  </a:lnTo>
                  <a:lnTo>
                    <a:pt x="33604" y="60096"/>
                  </a:lnTo>
                  <a:lnTo>
                    <a:pt x="34518" y="58127"/>
                  </a:lnTo>
                  <a:lnTo>
                    <a:pt x="1092377" y="312420"/>
                  </a:lnTo>
                  <a:lnTo>
                    <a:pt x="1118539" y="345744"/>
                  </a:lnTo>
                  <a:lnTo>
                    <a:pt x="1133576" y="347459"/>
                  </a:lnTo>
                  <a:lnTo>
                    <a:pt x="1135481" y="346900"/>
                  </a:lnTo>
                  <a:lnTo>
                    <a:pt x="1140815" y="347091"/>
                  </a:lnTo>
                  <a:lnTo>
                    <a:pt x="1154493" y="341985"/>
                  </a:lnTo>
                  <a:lnTo>
                    <a:pt x="1165263" y="332117"/>
                  </a:lnTo>
                  <a:lnTo>
                    <a:pt x="1169276" y="323481"/>
                  </a:lnTo>
                  <a:lnTo>
                    <a:pt x="1171511" y="318681"/>
                  </a:lnTo>
                  <a:lnTo>
                    <a:pt x="2226284" y="227622"/>
                  </a:lnTo>
                  <a:lnTo>
                    <a:pt x="2226894" y="229704"/>
                  </a:lnTo>
                  <a:lnTo>
                    <a:pt x="2236063" y="241058"/>
                  </a:lnTo>
                  <a:lnTo>
                    <a:pt x="2248839" y="248158"/>
                  </a:lnTo>
                  <a:lnTo>
                    <a:pt x="2263876" y="249859"/>
                  </a:lnTo>
                  <a:lnTo>
                    <a:pt x="2278392" y="245605"/>
                  </a:lnTo>
                  <a:lnTo>
                    <a:pt x="2289746" y="236435"/>
                  </a:lnTo>
                  <a:lnTo>
                    <a:pt x="2290495" y="235089"/>
                  </a:lnTo>
                  <a:lnTo>
                    <a:pt x="2295436" y="231089"/>
                  </a:lnTo>
                  <a:lnTo>
                    <a:pt x="2301684" y="219837"/>
                  </a:lnTo>
                  <a:lnTo>
                    <a:pt x="2302522" y="218313"/>
                  </a:lnTo>
                  <a:lnTo>
                    <a:pt x="2302764" y="216154"/>
                  </a:lnTo>
                  <a:lnTo>
                    <a:pt x="3363633" y="123926"/>
                  </a:lnTo>
                  <a:lnTo>
                    <a:pt x="3364242" y="126022"/>
                  </a:lnTo>
                  <a:lnTo>
                    <a:pt x="3373424" y="137375"/>
                  </a:lnTo>
                  <a:lnTo>
                    <a:pt x="3386201" y="144462"/>
                  </a:lnTo>
                  <a:lnTo>
                    <a:pt x="3387864" y="144653"/>
                  </a:lnTo>
                  <a:lnTo>
                    <a:pt x="3389553" y="145732"/>
                  </a:lnTo>
                  <a:lnTo>
                    <a:pt x="3431133" y="136626"/>
                  </a:lnTo>
                  <a:lnTo>
                    <a:pt x="3439401" y="122199"/>
                  </a:lnTo>
                  <a:lnTo>
                    <a:pt x="4494365" y="98399"/>
                  </a:lnTo>
                  <a:lnTo>
                    <a:pt x="4494835" y="100520"/>
                  </a:lnTo>
                  <a:lnTo>
                    <a:pt x="4503280" y="112445"/>
                  </a:lnTo>
                  <a:lnTo>
                    <a:pt x="4515561" y="120332"/>
                  </a:lnTo>
                  <a:lnTo>
                    <a:pt x="4530458" y="122999"/>
                  </a:lnTo>
                  <a:lnTo>
                    <a:pt x="4545215" y="119672"/>
                  </a:lnTo>
                  <a:lnTo>
                    <a:pt x="4557141" y="111226"/>
                  </a:lnTo>
                  <a:lnTo>
                    <a:pt x="4565040" y="98945"/>
                  </a:lnTo>
                  <a:lnTo>
                    <a:pt x="4567694" y="84048"/>
                  </a:lnTo>
                  <a:close/>
                </a:path>
              </a:pathLst>
            </a:custGeom>
            <a:solidFill>
              <a:srgbClr val="E36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52800" y="4229811"/>
              <a:ext cx="4568190" cy="144145"/>
            </a:xfrm>
            <a:custGeom>
              <a:avLst/>
              <a:gdLst/>
              <a:ahLst/>
              <a:cxnLst/>
              <a:rect l="l" t="t" r="r" b="b"/>
              <a:pathLst>
                <a:path w="4568190" h="144145">
                  <a:moveTo>
                    <a:pt x="4567694" y="106603"/>
                  </a:moveTo>
                  <a:lnTo>
                    <a:pt x="4565307" y="93167"/>
                  </a:lnTo>
                  <a:lnTo>
                    <a:pt x="4565231" y="92748"/>
                  </a:lnTo>
                  <a:lnTo>
                    <a:pt x="4565129" y="92151"/>
                  </a:lnTo>
                  <a:lnTo>
                    <a:pt x="4565053" y="91706"/>
                  </a:lnTo>
                  <a:lnTo>
                    <a:pt x="4557179" y="79413"/>
                  </a:lnTo>
                  <a:lnTo>
                    <a:pt x="4545266" y="70954"/>
                  </a:lnTo>
                  <a:lnTo>
                    <a:pt x="4530509" y="67614"/>
                  </a:lnTo>
                  <a:lnTo>
                    <a:pt x="4515612" y="70256"/>
                  </a:lnTo>
                  <a:lnTo>
                    <a:pt x="4503305" y="78130"/>
                  </a:lnTo>
                  <a:lnTo>
                    <a:pt x="4494860" y="90043"/>
                  </a:lnTo>
                  <a:lnTo>
                    <a:pt x="4494581" y="91287"/>
                  </a:lnTo>
                  <a:lnTo>
                    <a:pt x="4494479" y="91706"/>
                  </a:lnTo>
                  <a:lnTo>
                    <a:pt x="4494377" y="92151"/>
                  </a:lnTo>
                  <a:lnTo>
                    <a:pt x="3440036" y="67056"/>
                  </a:lnTo>
                  <a:lnTo>
                    <a:pt x="3439160" y="61823"/>
                  </a:lnTo>
                  <a:lnTo>
                    <a:pt x="3434346" y="54152"/>
                  </a:lnTo>
                  <a:lnTo>
                    <a:pt x="3434346" y="87020"/>
                  </a:lnTo>
                  <a:lnTo>
                    <a:pt x="3434042" y="88417"/>
                  </a:lnTo>
                  <a:lnTo>
                    <a:pt x="3434346" y="87020"/>
                  </a:lnTo>
                  <a:lnTo>
                    <a:pt x="3434346" y="54152"/>
                  </a:lnTo>
                  <a:lnTo>
                    <a:pt x="3431400" y="49453"/>
                  </a:lnTo>
                  <a:lnTo>
                    <a:pt x="3419564" y="40894"/>
                  </a:lnTo>
                  <a:lnTo>
                    <a:pt x="3404844" y="37414"/>
                  </a:lnTo>
                  <a:lnTo>
                    <a:pt x="3389922" y="39928"/>
                  </a:lnTo>
                  <a:lnTo>
                    <a:pt x="3384766" y="43167"/>
                  </a:lnTo>
                  <a:lnTo>
                    <a:pt x="3383940" y="43307"/>
                  </a:lnTo>
                  <a:lnTo>
                    <a:pt x="3371646" y="51181"/>
                  </a:lnTo>
                  <a:lnTo>
                    <a:pt x="3364319" y="61506"/>
                  </a:lnTo>
                  <a:lnTo>
                    <a:pt x="2301938" y="26720"/>
                  </a:lnTo>
                  <a:lnTo>
                    <a:pt x="2264816" y="0"/>
                  </a:lnTo>
                  <a:lnTo>
                    <a:pt x="2263343" y="355"/>
                  </a:lnTo>
                  <a:lnTo>
                    <a:pt x="2261844" y="0"/>
                  </a:lnTo>
                  <a:lnTo>
                    <a:pt x="2246922" y="2501"/>
                  </a:lnTo>
                  <a:lnTo>
                    <a:pt x="2234552" y="10274"/>
                  </a:lnTo>
                  <a:lnTo>
                    <a:pt x="2225992" y="22110"/>
                  </a:lnTo>
                  <a:lnTo>
                    <a:pt x="2224849" y="26949"/>
                  </a:lnTo>
                  <a:lnTo>
                    <a:pt x="1169631" y="67081"/>
                  </a:lnTo>
                  <a:lnTo>
                    <a:pt x="1169111" y="64960"/>
                  </a:lnTo>
                  <a:lnTo>
                    <a:pt x="1160500" y="53174"/>
                  </a:lnTo>
                  <a:lnTo>
                    <a:pt x="1160297" y="53060"/>
                  </a:lnTo>
                  <a:lnTo>
                    <a:pt x="1157541" y="48856"/>
                  </a:lnTo>
                  <a:lnTo>
                    <a:pt x="1145514" y="40563"/>
                  </a:lnTo>
                  <a:lnTo>
                    <a:pt x="1130719" y="37401"/>
                  </a:lnTo>
                  <a:lnTo>
                    <a:pt x="1115860" y="40220"/>
                  </a:lnTo>
                  <a:lnTo>
                    <a:pt x="1103579" y="48361"/>
                  </a:lnTo>
                  <a:lnTo>
                    <a:pt x="1095362" y="60274"/>
                  </a:lnTo>
                  <a:lnTo>
                    <a:pt x="1094905" y="62395"/>
                  </a:lnTo>
                  <a:lnTo>
                    <a:pt x="38608" y="50495"/>
                  </a:lnTo>
                  <a:lnTo>
                    <a:pt x="38290" y="48856"/>
                  </a:lnTo>
                  <a:lnTo>
                    <a:pt x="38201" y="48361"/>
                  </a:lnTo>
                  <a:lnTo>
                    <a:pt x="30175" y="36156"/>
                  </a:lnTo>
                  <a:lnTo>
                    <a:pt x="18161" y="27863"/>
                  </a:lnTo>
                  <a:lnTo>
                    <a:pt x="3365" y="24701"/>
                  </a:lnTo>
                  <a:lnTo>
                    <a:pt x="0" y="25336"/>
                  </a:lnTo>
                  <a:lnTo>
                    <a:pt x="0" y="50063"/>
                  </a:lnTo>
                  <a:lnTo>
                    <a:pt x="0" y="100355"/>
                  </a:lnTo>
                  <a:lnTo>
                    <a:pt x="37871" y="78016"/>
                  </a:lnTo>
                  <a:lnTo>
                    <a:pt x="38315" y="75920"/>
                  </a:lnTo>
                  <a:lnTo>
                    <a:pt x="41008" y="75920"/>
                  </a:lnTo>
                  <a:lnTo>
                    <a:pt x="1094613" y="87795"/>
                  </a:lnTo>
                  <a:lnTo>
                    <a:pt x="1097788" y="87795"/>
                  </a:lnTo>
                  <a:lnTo>
                    <a:pt x="1097902" y="88277"/>
                  </a:lnTo>
                  <a:lnTo>
                    <a:pt x="1094701" y="88277"/>
                  </a:lnTo>
                  <a:lnTo>
                    <a:pt x="1095095" y="90043"/>
                  </a:lnTo>
                  <a:lnTo>
                    <a:pt x="1103045" y="102133"/>
                  </a:lnTo>
                  <a:lnTo>
                    <a:pt x="1104226" y="102958"/>
                  </a:lnTo>
                  <a:lnTo>
                    <a:pt x="1108697" y="109067"/>
                  </a:lnTo>
                  <a:lnTo>
                    <a:pt x="1121117" y="116763"/>
                  </a:lnTo>
                  <a:lnTo>
                    <a:pt x="1136053" y="119189"/>
                  </a:lnTo>
                  <a:lnTo>
                    <a:pt x="1150759" y="115633"/>
                  </a:lnTo>
                  <a:lnTo>
                    <a:pt x="1162545" y="107010"/>
                  </a:lnTo>
                  <a:lnTo>
                    <a:pt x="1170241" y="94602"/>
                  </a:lnTo>
                  <a:lnTo>
                    <a:pt x="1170330" y="94068"/>
                  </a:lnTo>
                  <a:lnTo>
                    <a:pt x="1170597" y="92456"/>
                  </a:lnTo>
                  <a:lnTo>
                    <a:pt x="2225395" y="52349"/>
                  </a:lnTo>
                  <a:lnTo>
                    <a:pt x="2232787" y="64122"/>
                  </a:lnTo>
                  <a:lnTo>
                    <a:pt x="2244623" y="72682"/>
                  </a:lnTo>
                  <a:lnTo>
                    <a:pt x="2259342" y="76149"/>
                  </a:lnTo>
                  <a:lnTo>
                    <a:pt x="2263457" y="75463"/>
                  </a:lnTo>
                  <a:lnTo>
                    <a:pt x="2267712" y="76149"/>
                  </a:lnTo>
                  <a:lnTo>
                    <a:pt x="2282418" y="72593"/>
                  </a:lnTo>
                  <a:lnTo>
                    <a:pt x="2294217" y="63969"/>
                  </a:lnTo>
                  <a:lnTo>
                    <a:pt x="2301557" y="52133"/>
                  </a:lnTo>
                  <a:lnTo>
                    <a:pt x="3361423" y="86817"/>
                  </a:lnTo>
                  <a:lnTo>
                    <a:pt x="3362223" y="91287"/>
                  </a:lnTo>
                  <a:lnTo>
                    <a:pt x="3362299" y="91706"/>
                  </a:lnTo>
                  <a:lnTo>
                    <a:pt x="3362375" y="92151"/>
                  </a:lnTo>
                  <a:lnTo>
                    <a:pt x="3362490" y="92748"/>
                  </a:lnTo>
                  <a:lnTo>
                    <a:pt x="3370364" y="105041"/>
                  </a:lnTo>
                  <a:lnTo>
                    <a:pt x="3382276" y="113499"/>
                  </a:lnTo>
                  <a:lnTo>
                    <a:pt x="3397034" y="116840"/>
                  </a:lnTo>
                  <a:lnTo>
                    <a:pt x="3411931" y="114198"/>
                  </a:lnTo>
                  <a:lnTo>
                    <a:pt x="3416668" y="111163"/>
                  </a:lnTo>
                  <a:lnTo>
                    <a:pt x="3417265" y="111061"/>
                  </a:lnTo>
                  <a:lnTo>
                    <a:pt x="3429635" y="103301"/>
                  </a:lnTo>
                  <a:lnTo>
                    <a:pt x="3437521" y="92405"/>
                  </a:lnTo>
                  <a:lnTo>
                    <a:pt x="4493780" y="117551"/>
                  </a:lnTo>
                  <a:lnTo>
                    <a:pt x="4494149" y="119684"/>
                  </a:lnTo>
                  <a:lnTo>
                    <a:pt x="4502023" y="131991"/>
                  </a:lnTo>
                  <a:lnTo>
                    <a:pt x="4513935" y="140436"/>
                  </a:lnTo>
                  <a:lnTo>
                    <a:pt x="4528693" y="143789"/>
                  </a:lnTo>
                  <a:lnTo>
                    <a:pt x="4543590" y="141147"/>
                  </a:lnTo>
                  <a:lnTo>
                    <a:pt x="4555896" y="133273"/>
                  </a:lnTo>
                  <a:lnTo>
                    <a:pt x="4564342" y="121361"/>
                  </a:lnTo>
                  <a:lnTo>
                    <a:pt x="4564977" y="118567"/>
                  </a:lnTo>
                  <a:lnTo>
                    <a:pt x="4567694" y="106603"/>
                  </a:lnTo>
                  <a:close/>
                </a:path>
              </a:pathLst>
            </a:custGeom>
            <a:solidFill>
              <a:srgbClr val="9020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52800" y="4402975"/>
              <a:ext cx="4568190" cy="640080"/>
            </a:xfrm>
            <a:custGeom>
              <a:avLst/>
              <a:gdLst/>
              <a:ahLst/>
              <a:cxnLst/>
              <a:rect l="l" t="t" r="r" b="b"/>
              <a:pathLst>
                <a:path w="4568190" h="640079">
                  <a:moveTo>
                    <a:pt x="4567656" y="40195"/>
                  </a:moveTo>
                  <a:lnTo>
                    <a:pt x="4545901" y="3619"/>
                  </a:lnTo>
                  <a:lnTo>
                    <a:pt x="4543920" y="3124"/>
                  </a:lnTo>
                  <a:lnTo>
                    <a:pt x="4543920" y="40386"/>
                  </a:lnTo>
                  <a:lnTo>
                    <a:pt x="4539196" y="27178"/>
                  </a:lnTo>
                  <a:lnTo>
                    <a:pt x="4543857" y="40195"/>
                  </a:lnTo>
                  <a:lnTo>
                    <a:pt x="4543920" y="40386"/>
                  </a:lnTo>
                  <a:lnTo>
                    <a:pt x="4543920" y="3124"/>
                  </a:lnTo>
                  <a:lnTo>
                    <a:pt x="4531741" y="0"/>
                  </a:lnTo>
                  <a:lnTo>
                    <a:pt x="4516767" y="2184"/>
                  </a:lnTo>
                  <a:lnTo>
                    <a:pt x="4503813" y="9994"/>
                  </a:lnTo>
                  <a:lnTo>
                    <a:pt x="4495165" y="21755"/>
                  </a:lnTo>
                  <a:lnTo>
                    <a:pt x="4491558" y="35915"/>
                  </a:lnTo>
                  <a:lnTo>
                    <a:pt x="4491863" y="38061"/>
                  </a:lnTo>
                  <a:lnTo>
                    <a:pt x="3427120" y="418833"/>
                  </a:lnTo>
                  <a:lnTo>
                    <a:pt x="3426002" y="416966"/>
                  </a:lnTo>
                  <a:lnTo>
                    <a:pt x="3424555" y="415912"/>
                  </a:lnTo>
                  <a:lnTo>
                    <a:pt x="3423551" y="414553"/>
                  </a:lnTo>
                  <a:lnTo>
                    <a:pt x="3418763" y="411657"/>
                  </a:lnTo>
                  <a:lnTo>
                    <a:pt x="3414230" y="408317"/>
                  </a:lnTo>
                  <a:lnTo>
                    <a:pt x="3412566" y="407898"/>
                  </a:lnTo>
                  <a:lnTo>
                    <a:pt x="3411055" y="406971"/>
                  </a:lnTo>
                  <a:lnTo>
                    <a:pt x="3405898" y="406196"/>
                  </a:lnTo>
                  <a:lnTo>
                    <a:pt x="3400082" y="404698"/>
                  </a:lnTo>
                  <a:lnTo>
                    <a:pt x="3398050" y="405003"/>
                  </a:lnTo>
                  <a:lnTo>
                    <a:pt x="3396107" y="404698"/>
                  </a:lnTo>
                  <a:lnTo>
                    <a:pt x="3390671" y="406069"/>
                  </a:lnTo>
                  <a:lnTo>
                    <a:pt x="3385108" y="406882"/>
                  </a:lnTo>
                  <a:lnTo>
                    <a:pt x="3383394" y="407911"/>
                  </a:lnTo>
                  <a:lnTo>
                    <a:pt x="3381438" y="408406"/>
                  </a:lnTo>
                  <a:lnTo>
                    <a:pt x="3376625" y="412000"/>
                  </a:lnTo>
                  <a:lnTo>
                    <a:pt x="3372154" y="414693"/>
                  </a:lnTo>
                  <a:lnTo>
                    <a:pt x="3371100" y="416128"/>
                  </a:lnTo>
                  <a:lnTo>
                    <a:pt x="3369729" y="417144"/>
                  </a:lnTo>
                  <a:lnTo>
                    <a:pt x="3366820" y="421932"/>
                  </a:lnTo>
                  <a:lnTo>
                    <a:pt x="3363493" y="426453"/>
                  </a:lnTo>
                  <a:lnTo>
                    <a:pt x="3363049" y="428193"/>
                  </a:lnTo>
                  <a:lnTo>
                    <a:pt x="3362134" y="429729"/>
                  </a:lnTo>
                  <a:lnTo>
                    <a:pt x="3361829" y="431774"/>
                  </a:lnTo>
                  <a:lnTo>
                    <a:pt x="2301151" y="482841"/>
                  </a:lnTo>
                  <a:lnTo>
                    <a:pt x="2300643" y="480809"/>
                  </a:lnTo>
                  <a:lnTo>
                    <a:pt x="2300097" y="480085"/>
                  </a:lnTo>
                  <a:lnTo>
                    <a:pt x="2299855" y="479234"/>
                  </a:lnTo>
                  <a:lnTo>
                    <a:pt x="2295753" y="474218"/>
                  </a:lnTo>
                  <a:lnTo>
                    <a:pt x="2291880" y="469023"/>
                  </a:lnTo>
                  <a:lnTo>
                    <a:pt x="2291143" y="468591"/>
                  </a:lnTo>
                  <a:lnTo>
                    <a:pt x="2290610" y="467918"/>
                  </a:lnTo>
                  <a:lnTo>
                    <a:pt x="2284895" y="464794"/>
                  </a:lnTo>
                  <a:lnTo>
                    <a:pt x="2279396" y="461454"/>
                  </a:lnTo>
                  <a:lnTo>
                    <a:pt x="2278570" y="461340"/>
                  </a:lnTo>
                  <a:lnTo>
                    <a:pt x="2277808" y="460908"/>
                  </a:lnTo>
                  <a:lnTo>
                    <a:pt x="2271052" y="460197"/>
                  </a:lnTo>
                  <a:lnTo>
                    <a:pt x="2264968" y="459257"/>
                  </a:lnTo>
                  <a:lnTo>
                    <a:pt x="2264118" y="459257"/>
                  </a:lnTo>
                  <a:lnTo>
                    <a:pt x="2263597" y="459397"/>
                  </a:lnTo>
                  <a:lnTo>
                    <a:pt x="2262759" y="459295"/>
                  </a:lnTo>
                  <a:lnTo>
                    <a:pt x="2256345" y="461225"/>
                  </a:lnTo>
                  <a:lnTo>
                    <a:pt x="2249767" y="462876"/>
                  </a:lnTo>
                  <a:lnTo>
                    <a:pt x="2249055" y="463410"/>
                  </a:lnTo>
                  <a:lnTo>
                    <a:pt x="2248268" y="463638"/>
                  </a:lnTo>
                  <a:lnTo>
                    <a:pt x="2243302" y="467702"/>
                  </a:lnTo>
                  <a:lnTo>
                    <a:pt x="2238057" y="471614"/>
                  </a:lnTo>
                  <a:lnTo>
                    <a:pt x="2237600" y="472363"/>
                  </a:lnTo>
                  <a:lnTo>
                    <a:pt x="2236965" y="472884"/>
                  </a:lnTo>
                  <a:lnTo>
                    <a:pt x="2233930" y="478421"/>
                  </a:lnTo>
                  <a:lnTo>
                    <a:pt x="2230488" y="484098"/>
                  </a:lnTo>
                  <a:lnTo>
                    <a:pt x="2230361" y="484936"/>
                  </a:lnTo>
                  <a:lnTo>
                    <a:pt x="2229942" y="485698"/>
                  </a:lnTo>
                  <a:lnTo>
                    <a:pt x="2229713" y="487857"/>
                  </a:lnTo>
                  <a:lnTo>
                    <a:pt x="1168819" y="585952"/>
                  </a:lnTo>
                  <a:lnTo>
                    <a:pt x="1168196" y="583869"/>
                  </a:lnTo>
                  <a:lnTo>
                    <a:pt x="1164882" y="579831"/>
                  </a:lnTo>
                  <a:lnTo>
                    <a:pt x="1162113" y="575500"/>
                  </a:lnTo>
                  <a:lnTo>
                    <a:pt x="1160348" y="574294"/>
                  </a:lnTo>
                  <a:lnTo>
                    <a:pt x="1158951" y="572566"/>
                  </a:lnTo>
                  <a:lnTo>
                    <a:pt x="1153795" y="569747"/>
                  </a:lnTo>
                  <a:lnTo>
                    <a:pt x="1149680" y="566889"/>
                  </a:lnTo>
                  <a:lnTo>
                    <a:pt x="1147902" y="566521"/>
                  </a:lnTo>
                  <a:lnTo>
                    <a:pt x="1146136" y="565543"/>
                  </a:lnTo>
                  <a:lnTo>
                    <a:pt x="1140383" y="564934"/>
                  </a:lnTo>
                  <a:lnTo>
                    <a:pt x="1134884" y="563765"/>
                  </a:lnTo>
                  <a:lnTo>
                    <a:pt x="1132941" y="564134"/>
                  </a:lnTo>
                  <a:lnTo>
                    <a:pt x="1131087" y="563930"/>
                  </a:lnTo>
                  <a:lnTo>
                    <a:pt x="1126147" y="565416"/>
                  </a:lnTo>
                  <a:lnTo>
                    <a:pt x="1120521" y="566470"/>
                  </a:lnTo>
                  <a:lnTo>
                    <a:pt x="1118679" y="567651"/>
                  </a:lnTo>
                  <a:lnTo>
                    <a:pt x="1116596" y="568274"/>
                  </a:lnTo>
                  <a:lnTo>
                    <a:pt x="1112570" y="571576"/>
                  </a:lnTo>
                  <a:lnTo>
                    <a:pt x="1108227" y="574357"/>
                  </a:lnTo>
                  <a:lnTo>
                    <a:pt x="1106995" y="576135"/>
                  </a:lnTo>
                  <a:lnTo>
                    <a:pt x="40589" y="116370"/>
                  </a:lnTo>
                  <a:lnTo>
                    <a:pt x="41046" y="114249"/>
                  </a:lnTo>
                  <a:lnTo>
                    <a:pt x="38379" y="100139"/>
                  </a:lnTo>
                  <a:lnTo>
                    <a:pt x="38341" y="99898"/>
                  </a:lnTo>
                  <a:lnTo>
                    <a:pt x="38100" y="99529"/>
                  </a:lnTo>
                  <a:lnTo>
                    <a:pt x="30454" y="87604"/>
                  </a:lnTo>
                  <a:lnTo>
                    <a:pt x="18021" y="78981"/>
                  </a:lnTo>
                  <a:lnTo>
                    <a:pt x="3213" y="75857"/>
                  </a:lnTo>
                  <a:lnTo>
                    <a:pt x="0" y="76466"/>
                  </a:lnTo>
                  <a:lnTo>
                    <a:pt x="0" y="100139"/>
                  </a:lnTo>
                  <a:lnTo>
                    <a:pt x="0" y="126530"/>
                  </a:lnTo>
                  <a:lnTo>
                    <a:pt x="0" y="151511"/>
                  </a:lnTo>
                  <a:lnTo>
                    <a:pt x="2654" y="152069"/>
                  </a:lnTo>
                  <a:lnTo>
                    <a:pt x="17005" y="149377"/>
                  </a:lnTo>
                  <a:lnTo>
                    <a:pt x="29298" y="141478"/>
                  </a:lnTo>
                  <a:lnTo>
                    <a:pt x="30530" y="139700"/>
                  </a:lnTo>
                  <a:lnTo>
                    <a:pt x="1096937" y="599465"/>
                  </a:lnTo>
                  <a:lnTo>
                    <a:pt x="1096492" y="601586"/>
                  </a:lnTo>
                  <a:lnTo>
                    <a:pt x="1096848" y="603529"/>
                  </a:lnTo>
                  <a:lnTo>
                    <a:pt x="1096657" y="605383"/>
                  </a:lnTo>
                  <a:lnTo>
                    <a:pt x="1098118" y="610285"/>
                  </a:lnTo>
                  <a:lnTo>
                    <a:pt x="1099197" y="615950"/>
                  </a:lnTo>
                  <a:lnTo>
                    <a:pt x="1100391" y="617816"/>
                  </a:lnTo>
                  <a:lnTo>
                    <a:pt x="1101013" y="619874"/>
                  </a:lnTo>
                  <a:lnTo>
                    <a:pt x="1104265" y="623862"/>
                  </a:lnTo>
                  <a:lnTo>
                    <a:pt x="1107084" y="628243"/>
                  </a:lnTo>
                  <a:lnTo>
                    <a:pt x="1108862" y="629488"/>
                  </a:lnTo>
                  <a:lnTo>
                    <a:pt x="1110259" y="631177"/>
                  </a:lnTo>
                  <a:lnTo>
                    <a:pt x="1115326" y="633958"/>
                  </a:lnTo>
                  <a:lnTo>
                    <a:pt x="1119517" y="636854"/>
                  </a:lnTo>
                  <a:lnTo>
                    <a:pt x="1121321" y="637235"/>
                  </a:lnTo>
                  <a:lnTo>
                    <a:pt x="1123061" y="638187"/>
                  </a:lnTo>
                  <a:lnTo>
                    <a:pt x="1128725" y="638810"/>
                  </a:lnTo>
                  <a:lnTo>
                    <a:pt x="1134313" y="639978"/>
                  </a:lnTo>
                  <a:lnTo>
                    <a:pt x="1136243" y="639622"/>
                  </a:lnTo>
                  <a:lnTo>
                    <a:pt x="1138110" y="639813"/>
                  </a:lnTo>
                  <a:lnTo>
                    <a:pt x="1143000" y="638352"/>
                  </a:lnTo>
                  <a:lnTo>
                    <a:pt x="1148676" y="637273"/>
                  </a:lnTo>
                  <a:lnTo>
                    <a:pt x="1150531" y="636079"/>
                  </a:lnTo>
                  <a:lnTo>
                    <a:pt x="1152601" y="635457"/>
                  </a:lnTo>
                  <a:lnTo>
                    <a:pt x="1156576" y="632206"/>
                  </a:lnTo>
                  <a:lnTo>
                    <a:pt x="1160970" y="629386"/>
                  </a:lnTo>
                  <a:lnTo>
                    <a:pt x="1162202" y="627608"/>
                  </a:lnTo>
                  <a:lnTo>
                    <a:pt x="1163904" y="626211"/>
                  </a:lnTo>
                  <a:lnTo>
                    <a:pt x="1166685" y="621118"/>
                  </a:lnTo>
                  <a:lnTo>
                    <a:pt x="1169581" y="616953"/>
                  </a:lnTo>
                  <a:lnTo>
                    <a:pt x="1169720" y="616305"/>
                  </a:lnTo>
                  <a:lnTo>
                    <a:pt x="1169949" y="615175"/>
                  </a:lnTo>
                  <a:lnTo>
                    <a:pt x="1170927" y="613410"/>
                  </a:lnTo>
                  <a:lnTo>
                    <a:pt x="1171155" y="611251"/>
                  </a:lnTo>
                  <a:lnTo>
                    <a:pt x="2231758" y="513181"/>
                  </a:lnTo>
                  <a:lnTo>
                    <a:pt x="2231910" y="513727"/>
                  </a:lnTo>
                  <a:lnTo>
                    <a:pt x="2232431" y="514438"/>
                  </a:lnTo>
                  <a:lnTo>
                    <a:pt x="2232672" y="515226"/>
                  </a:lnTo>
                  <a:lnTo>
                    <a:pt x="2236774" y="520255"/>
                  </a:lnTo>
                  <a:lnTo>
                    <a:pt x="2240648" y="525437"/>
                  </a:lnTo>
                  <a:lnTo>
                    <a:pt x="2241372" y="525881"/>
                  </a:lnTo>
                  <a:lnTo>
                    <a:pt x="2241918" y="526542"/>
                  </a:lnTo>
                  <a:lnTo>
                    <a:pt x="2247633" y="529678"/>
                  </a:lnTo>
                  <a:lnTo>
                    <a:pt x="2253145" y="533006"/>
                  </a:lnTo>
                  <a:lnTo>
                    <a:pt x="2253958" y="533133"/>
                  </a:lnTo>
                  <a:lnTo>
                    <a:pt x="2254732" y="533552"/>
                  </a:lnTo>
                  <a:lnTo>
                    <a:pt x="2261539" y="534289"/>
                  </a:lnTo>
                  <a:lnTo>
                    <a:pt x="2268105" y="535279"/>
                  </a:lnTo>
                  <a:lnTo>
                    <a:pt x="2268918" y="535076"/>
                  </a:lnTo>
                  <a:lnTo>
                    <a:pt x="2269782" y="535165"/>
                  </a:lnTo>
                  <a:lnTo>
                    <a:pt x="2276221" y="533234"/>
                  </a:lnTo>
                  <a:lnTo>
                    <a:pt x="2282774" y="531583"/>
                  </a:lnTo>
                  <a:lnTo>
                    <a:pt x="2283472" y="531063"/>
                  </a:lnTo>
                  <a:lnTo>
                    <a:pt x="2284272" y="530821"/>
                  </a:lnTo>
                  <a:lnTo>
                    <a:pt x="2289302" y="526707"/>
                  </a:lnTo>
                  <a:lnTo>
                    <a:pt x="2294471" y="522846"/>
                  </a:lnTo>
                  <a:lnTo>
                    <a:pt x="2294902" y="522122"/>
                  </a:lnTo>
                  <a:lnTo>
                    <a:pt x="2295575" y="521576"/>
                  </a:lnTo>
                  <a:lnTo>
                    <a:pt x="2298700" y="515861"/>
                  </a:lnTo>
                  <a:lnTo>
                    <a:pt x="2302040" y="510349"/>
                  </a:lnTo>
                  <a:lnTo>
                    <a:pt x="2302154" y="509536"/>
                  </a:lnTo>
                  <a:lnTo>
                    <a:pt x="2302586" y="508762"/>
                  </a:lnTo>
                  <a:lnTo>
                    <a:pt x="2302637" y="508190"/>
                  </a:lnTo>
                  <a:lnTo>
                    <a:pt x="3362998" y="457161"/>
                  </a:lnTo>
                  <a:lnTo>
                    <a:pt x="3363074" y="457288"/>
                  </a:lnTo>
                  <a:lnTo>
                    <a:pt x="3363582" y="459257"/>
                  </a:lnTo>
                  <a:lnTo>
                    <a:pt x="3367151" y="464045"/>
                  </a:lnTo>
                  <a:lnTo>
                    <a:pt x="3369868" y="468541"/>
                  </a:lnTo>
                  <a:lnTo>
                    <a:pt x="3371304" y="469607"/>
                  </a:lnTo>
                  <a:lnTo>
                    <a:pt x="3372320" y="470954"/>
                  </a:lnTo>
                  <a:lnTo>
                    <a:pt x="3377120" y="473887"/>
                  </a:lnTo>
                  <a:lnTo>
                    <a:pt x="3381641" y="477189"/>
                  </a:lnTo>
                  <a:lnTo>
                    <a:pt x="3383267" y="477608"/>
                  </a:lnTo>
                  <a:lnTo>
                    <a:pt x="3384804" y="478536"/>
                  </a:lnTo>
                  <a:lnTo>
                    <a:pt x="3389973" y="479323"/>
                  </a:lnTo>
                  <a:lnTo>
                    <a:pt x="3395789" y="480809"/>
                  </a:lnTo>
                  <a:lnTo>
                    <a:pt x="3397808" y="480517"/>
                  </a:lnTo>
                  <a:lnTo>
                    <a:pt x="3399764" y="480809"/>
                  </a:lnTo>
                  <a:lnTo>
                    <a:pt x="3405187" y="479450"/>
                  </a:lnTo>
                  <a:lnTo>
                    <a:pt x="3410762" y="478624"/>
                  </a:lnTo>
                  <a:lnTo>
                    <a:pt x="3412464" y="477608"/>
                  </a:lnTo>
                  <a:lnTo>
                    <a:pt x="3414433" y="477100"/>
                  </a:lnTo>
                  <a:lnTo>
                    <a:pt x="3419233" y="473519"/>
                  </a:lnTo>
                  <a:lnTo>
                    <a:pt x="3423716" y="470814"/>
                  </a:lnTo>
                  <a:lnTo>
                    <a:pt x="3424758" y="469392"/>
                  </a:lnTo>
                  <a:lnTo>
                    <a:pt x="3426142" y="468363"/>
                  </a:lnTo>
                  <a:lnTo>
                    <a:pt x="3429025" y="463600"/>
                  </a:lnTo>
                  <a:lnTo>
                    <a:pt x="3432378" y="459054"/>
                  </a:lnTo>
                  <a:lnTo>
                    <a:pt x="3432784" y="457403"/>
                  </a:lnTo>
                  <a:lnTo>
                    <a:pt x="3433711" y="455879"/>
                  </a:lnTo>
                  <a:lnTo>
                    <a:pt x="3434486" y="450735"/>
                  </a:lnTo>
                  <a:lnTo>
                    <a:pt x="3435985" y="444893"/>
                  </a:lnTo>
                  <a:lnTo>
                    <a:pt x="3435680" y="442887"/>
                  </a:lnTo>
                  <a:lnTo>
                    <a:pt x="3435705" y="442734"/>
                  </a:lnTo>
                  <a:lnTo>
                    <a:pt x="4500423" y="61976"/>
                  </a:lnTo>
                  <a:lnTo>
                    <a:pt x="4501540" y="63842"/>
                  </a:lnTo>
                  <a:lnTo>
                    <a:pt x="4513300" y="72491"/>
                  </a:lnTo>
                  <a:lnTo>
                    <a:pt x="4527461" y="76111"/>
                  </a:lnTo>
                  <a:lnTo>
                    <a:pt x="4542434" y="73926"/>
                  </a:lnTo>
                  <a:lnTo>
                    <a:pt x="4555388" y="66116"/>
                  </a:lnTo>
                  <a:lnTo>
                    <a:pt x="4564037" y="54356"/>
                  </a:lnTo>
                  <a:lnTo>
                    <a:pt x="4567606" y="40386"/>
                  </a:lnTo>
                  <a:lnTo>
                    <a:pt x="4567656" y="40195"/>
                  </a:lnTo>
                  <a:close/>
                </a:path>
              </a:pathLst>
            </a:custGeom>
            <a:solidFill>
              <a:srgbClr val="64A7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215880" y="3238500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3.900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4347547" y="3180588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4.025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9215" y="3107435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4.185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10881" y="3119628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4.160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42549" y="2909315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4.625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8577" y="2092452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6.025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0247" y="2391155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5.425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1914" y="2287523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5.652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10881" y="2345435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5.869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92298" y="2217420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5.924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15880" y="4076700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1.172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47547" y="4091940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1.151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9215" y="4049267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1.205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0881" y="4088892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1.154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42549" y="4116323"/>
            <a:ext cx="2800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1.120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58265" y="4591811"/>
            <a:ext cx="195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891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89932" y="4786884"/>
            <a:ext cx="195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276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21600" y="4683252"/>
            <a:ext cx="195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408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53266" y="4628388"/>
            <a:ext cx="195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477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84936" y="4518660"/>
            <a:ext cx="195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987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18737" y="5282184"/>
            <a:ext cx="2686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Ene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54310" y="5282184"/>
            <a:ext cx="2686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Feb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86040" y="5282184"/>
            <a:ext cx="2628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Mar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29328" y="5282184"/>
            <a:ext cx="237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Abr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37723" y="5282184"/>
            <a:ext cx="2857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May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6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Gráficos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 spc="-10"/>
              <a:t>áreas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14977" y="2108192"/>
            <a:ext cx="4305300" cy="2830195"/>
            <a:chOff x="3814977" y="2108192"/>
            <a:chExt cx="4305300" cy="2830195"/>
          </a:xfrm>
        </p:grpSpPr>
        <p:sp>
          <p:nvSpPr>
            <p:cNvPr id="4" name="object 4"/>
            <p:cNvSpPr/>
            <p:nvPr/>
          </p:nvSpPr>
          <p:spPr>
            <a:xfrm>
              <a:off x="3821327" y="2108192"/>
              <a:ext cx="4295140" cy="2823845"/>
            </a:xfrm>
            <a:custGeom>
              <a:avLst/>
              <a:gdLst/>
              <a:ahLst/>
              <a:cxnLst/>
              <a:rect l="l" t="t" r="r" b="b"/>
              <a:pathLst>
                <a:path w="4295140" h="2823845">
                  <a:moveTo>
                    <a:pt x="0" y="0"/>
                  </a:moveTo>
                  <a:lnTo>
                    <a:pt x="0" y="2823681"/>
                  </a:lnTo>
                </a:path>
                <a:path w="4295140" h="2823845">
                  <a:moveTo>
                    <a:pt x="864973" y="0"/>
                  </a:moveTo>
                  <a:lnTo>
                    <a:pt x="864973" y="2823681"/>
                  </a:lnTo>
                </a:path>
                <a:path w="4295140" h="2823845">
                  <a:moveTo>
                    <a:pt x="1715873" y="0"/>
                  </a:moveTo>
                  <a:lnTo>
                    <a:pt x="1715873" y="2823681"/>
                  </a:lnTo>
                </a:path>
                <a:path w="4295140" h="2823845">
                  <a:moveTo>
                    <a:pt x="2579473" y="0"/>
                  </a:moveTo>
                  <a:lnTo>
                    <a:pt x="2579473" y="2823681"/>
                  </a:lnTo>
                </a:path>
                <a:path w="4295140" h="2823845">
                  <a:moveTo>
                    <a:pt x="3430373" y="0"/>
                  </a:moveTo>
                  <a:lnTo>
                    <a:pt x="3430373" y="2823681"/>
                  </a:lnTo>
                </a:path>
                <a:path w="4295140" h="2823845">
                  <a:moveTo>
                    <a:pt x="4295128" y="0"/>
                  </a:moveTo>
                  <a:lnTo>
                    <a:pt x="4295128" y="2823681"/>
                  </a:lnTo>
                </a:path>
              </a:pathLst>
            </a:custGeom>
            <a:ln w="3175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821327" y="2672928"/>
              <a:ext cx="4292600" cy="2259330"/>
            </a:xfrm>
            <a:custGeom>
              <a:avLst/>
              <a:gdLst/>
              <a:ahLst/>
              <a:cxnLst/>
              <a:rect l="l" t="t" r="r" b="b"/>
              <a:pathLst>
                <a:path w="4292600" h="2259329">
                  <a:moveTo>
                    <a:pt x="0" y="0"/>
                  </a:moveTo>
                  <a:lnTo>
                    <a:pt x="0" y="2258943"/>
                  </a:lnTo>
                  <a:lnTo>
                    <a:pt x="4292448" y="2258943"/>
                  </a:lnTo>
                  <a:lnTo>
                    <a:pt x="4292448" y="907763"/>
                  </a:lnTo>
                  <a:lnTo>
                    <a:pt x="3430372" y="679871"/>
                  </a:lnTo>
                  <a:lnTo>
                    <a:pt x="2579472" y="565571"/>
                  </a:lnTo>
                  <a:lnTo>
                    <a:pt x="1715872" y="616371"/>
                  </a:lnTo>
                  <a:lnTo>
                    <a:pt x="864972" y="565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A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21327" y="3238178"/>
              <a:ext cx="4292600" cy="1694180"/>
            </a:xfrm>
            <a:custGeom>
              <a:avLst/>
              <a:gdLst/>
              <a:ahLst/>
              <a:cxnLst/>
              <a:rect l="l" t="t" r="r" b="b"/>
              <a:pathLst>
                <a:path w="4292600" h="1694179">
                  <a:moveTo>
                    <a:pt x="4292448" y="0"/>
                  </a:moveTo>
                  <a:lnTo>
                    <a:pt x="3430372" y="165421"/>
                  </a:lnTo>
                  <a:lnTo>
                    <a:pt x="2579472" y="457521"/>
                  </a:lnTo>
                  <a:lnTo>
                    <a:pt x="1715872" y="1067121"/>
                  </a:lnTo>
                  <a:lnTo>
                    <a:pt x="864972" y="1181421"/>
                  </a:lnTo>
                  <a:lnTo>
                    <a:pt x="0" y="1181421"/>
                  </a:lnTo>
                  <a:lnTo>
                    <a:pt x="0" y="1693693"/>
                  </a:lnTo>
                  <a:lnTo>
                    <a:pt x="4292448" y="1693693"/>
                  </a:lnTo>
                  <a:lnTo>
                    <a:pt x="4292448" y="0"/>
                  </a:lnTo>
                  <a:close/>
                </a:path>
              </a:pathLst>
            </a:custGeom>
            <a:solidFill>
              <a:srgbClr val="5165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821327" y="3238178"/>
              <a:ext cx="4292600" cy="1694180"/>
            </a:xfrm>
            <a:custGeom>
              <a:avLst/>
              <a:gdLst/>
              <a:ahLst/>
              <a:cxnLst/>
              <a:rect l="l" t="t" r="r" b="b"/>
              <a:pathLst>
                <a:path w="4292600" h="1694179">
                  <a:moveTo>
                    <a:pt x="4292448" y="1693694"/>
                  </a:moveTo>
                  <a:lnTo>
                    <a:pt x="4292448" y="1693694"/>
                  </a:lnTo>
                  <a:lnTo>
                    <a:pt x="0" y="1693694"/>
                  </a:lnTo>
                  <a:lnTo>
                    <a:pt x="0" y="1181421"/>
                  </a:lnTo>
                  <a:lnTo>
                    <a:pt x="864973" y="1181421"/>
                  </a:lnTo>
                  <a:lnTo>
                    <a:pt x="1715873" y="1067121"/>
                  </a:lnTo>
                  <a:lnTo>
                    <a:pt x="2579473" y="457521"/>
                  </a:lnTo>
                  <a:lnTo>
                    <a:pt x="3430373" y="165421"/>
                  </a:lnTo>
                  <a:lnTo>
                    <a:pt x="429244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731252" y="2432811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40%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02986" y="2960115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30%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1091" y="3024123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29%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04651" y="2993644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30%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57359" y="3063747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28%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37122" y="3496564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24%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29360" y="4328667"/>
            <a:ext cx="2089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00390" y="4490211"/>
            <a:ext cx="2089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2740" y="4429252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26578" y="3801364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22%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57625" y="3520948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27%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54307" y="3118611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Arial"/>
                <a:cs typeface="Arial"/>
              </a:rPr>
              <a:t>30%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39080" y="5083555"/>
            <a:ext cx="368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8107" y="5083555"/>
            <a:ext cx="368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7131" y="5083555"/>
            <a:ext cx="368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16158" y="5083555"/>
            <a:ext cx="368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75182" y="5083555"/>
            <a:ext cx="368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34209" y="5083555"/>
            <a:ext cx="368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62882" y="583168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76580" y="0"/>
                </a:moveTo>
                <a:lnTo>
                  <a:pt x="0" y="0"/>
                </a:lnTo>
                <a:lnTo>
                  <a:pt x="0" y="76581"/>
                </a:lnTo>
                <a:lnTo>
                  <a:pt x="76580" y="76581"/>
                </a:lnTo>
                <a:lnTo>
                  <a:pt x="76580" y="0"/>
                </a:lnTo>
                <a:close/>
              </a:path>
            </a:pathLst>
          </a:custGeom>
          <a:solidFill>
            <a:srgbClr val="64A7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360291" y="5751067"/>
            <a:ext cx="504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Serie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82539" y="583168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76580" y="0"/>
                </a:moveTo>
                <a:lnTo>
                  <a:pt x="0" y="0"/>
                </a:lnTo>
                <a:lnTo>
                  <a:pt x="0" y="76581"/>
                </a:lnTo>
                <a:lnTo>
                  <a:pt x="76580" y="76581"/>
                </a:lnTo>
                <a:lnTo>
                  <a:pt x="76580" y="0"/>
                </a:lnTo>
                <a:close/>
              </a:path>
            </a:pathLst>
          </a:custGeom>
          <a:solidFill>
            <a:srgbClr val="5165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479949" y="5751067"/>
            <a:ext cx="504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Serie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03239" y="678180"/>
            <a:ext cx="128079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Tablas</a:t>
            </a:r>
          </a:p>
        </p:txBody>
      </p:sp>
      <p:sp>
        <p:nvSpPr>
          <p:cNvPr id="3" name="object 3"/>
          <p:cNvSpPr/>
          <p:nvPr/>
        </p:nvSpPr>
        <p:spPr>
          <a:xfrm>
            <a:off x="515937" y="3035655"/>
            <a:ext cx="5530850" cy="368935"/>
          </a:xfrm>
          <a:custGeom>
            <a:avLst/>
            <a:gdLst/>
            <a:ahLst/>
            <a:cxnLst/>
            <a:rect l="l" t="t" r="r" b="b"/>
            <a:pathLst>
              <a:path w="5530850" h="368935">
                <a:moveTo>
                  <a:pt x="5530431" y="0"/>
                </a:moveTo>
                <a:lnTo>
                  <a:pt x="4812830" y="0"/>
                </a:lnTo>
                <a:lnTo>
                  <a:pt x="3991775" y="0"/>
                </a:lnTo>
                <a:lnTo>
                  <a:pt x="2905722" y="0"/>
                </a:lnTo>
                <a:lnTo>
                  <a:pt x="0" y="0"/>
                </a:lnTo>
                <a:lnTo>
                  <a:pt x="0" y="368808"/>
                </a:lnTo>
                <a:lnTo>
                  <a:pt x="2905722" y="368808"/>
                </a:lnTo>
                <a:lnTo>
                  <a:pt x="3991775" y="368808"/>
                </a:lnTo>
                <a:lnTo>
                  <a:pt x="4812830" y="368808"/>
                </a:lnTo>
                <a:lnTo>
                  <a:pt x="5530431" y="368808"/>
                </a:lnTo>
                <a:lnTo>
                  <a:pt x="5530431" y="0"/>
                </a:lnTo>
                <a:close/>
              </a:path>
            </a:pathLst>
          </a:custGeom>
          <a:solidFill>
            <a:srgbClr val="64A73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5937" y="3788587"/>
            <a:ext cx="5530850" cy="375285"/>
          </a:xfrm>
          <a:custGeom>
            <a:avLst/>
            <a:gdLst/>
            <a:ahLst/>
            <a:cxnLst/>
            <a:rect l="l" t="t" r="r" b="b"/>
            <a:pathLst>
              <a:path w="5530850" h="375285">
                <a:moveTo>
                  <a:pt x="5530431" y="0"/>
                </a:moveTo>
                <a:lnTo>
                  <a:pt x="4812830" y="0"/>
                </a:lnTo>
                <a:lnTo>
                  <a:pt x="3991775" y="0"/>
                </a:lnTo>
                <a:lnTo>
                  <a:pt x="2905722" y="0"/>
                </a:lnTo>
                <a:lnTo>
                  <a:pt x="0" y="0"/>
                </a:lnTo>
                <a:lnTo>
                  <a:pt x="0" y="374929"/>
                </a:lnTo>
                <a:lnTo>
                  <a:pt x="2905722" y="374929"/>
                </a:lnTo>
                <a:lnTo>
                  <a:pt x="3991775" y="374929"/>
                </a:lnTo>
                <a:lnTo>
                  <a:pt x="4812830" y="374929"/>
                </a:lnTo>
                <a:lnTo>
                  <a:pt x="5530431" y="374929"/>
                </a:lnTo>
                <a:lnTo>
                  <a:pt x="5530431" y="0"/>
                </a:lnTo>
                <a:close/>
              </a:path>
            </a:pathLst>
          </a:custGeom>
          <a:solidFill>
            <a:srgbClr val="64A73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5939" y="1847342"/>
            <a:ext cx="5530850" cy="0"/>
          </a:xfrm>
          <a:custGeom>
            <a:avLst/>
            <a:gdLst/>
            <a:ahLst/>
            <a:cxnLst/>
            <a:rect l="l" t="t" r="r" b="b"/>
            <a:pathLst>
              <a:path w="5530850" h="0">
                <a:moveTo>
                  <a:pt x="0" y="0"/>
                </a:moveTo>
                <a:lnTo>
                  <a:pt x="5530442" y="0"/>
                </a:lnTo>
              </a:path>
            </a:pathLst>
          </a:custGeom>
          <a:ln w="12700">
            <a:solidFill>
              <a:srgbClr val="64A7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43319" y="3154667"/>
            <a:ext cx="5233035" cy="436245"/>
          </a:xfrm>
          <a:custGeom>
            <a:avLst/>
            <a:gdLst/>
            <a:ahLst/>
            <a:cxnLst/>
            <a:rect l="l" t="t" r="r" b="b"/>
            <a:pathLst>
              <a:path w="5233034" h="436245">
                <a:moveTo>
                  <a:pt x="5232730" y="0"/>
                </a:moveTo>
                <a:lnTo>
                  <a:pt x="4008361" y="0"/>
                </a:lnTo>
                <a:lnTo>
                  <a:pt x="2783992" y="0"/>
                </a:lnTo>
                <a:lnTo>
                  <a:pt x="1559610" y="0"/>
                </a:lnTo>
                <a:lnTo>
                  <a:pt x="0" y="0"/>
                </a:lnTo>
                <a:lnTo>
                  <a:pt x="0" y="435762"/>
                </a:lnTo>
                <a:lnTo>
                  <a:pt x="1559610" y="435762"/>
                </a:lnTo>
                <a:lnTo>
                  <a:pt x="2783992" y="435762"/>
                </a:lnTo>
                <a:lnTo>
                  <a:pt x="4008361" y="435762"/>
                </a:lnTo>
                <a:lnTo>
                  <a:pt x="5232730" y="435762"/>
                </a:lnTo>
                <a:lnTo>
                  <a:pt x="5232730" y="0"/>
                </a:lnTo>
                <a:close/>
              </a:path>
            </a:pathLst>
          </a:custGeom>
          <a:solidFill>
            <a:srgbClr val="E3684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15939" y="1988845"/>
          <a:ext cx="11236325" cy="3018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8565"/>
                <a:gridCol w="1588135"/>
                <a:gridCol w="769620"/>
                <a:gridCol w="685164"/>
                <a:gridCol w="397510"/>
                <a:gridCol w="1640204"/>
                <a:gridCol w="1315084"/>
                <a:gridCol w="1224915"/>
                <a:gridCol w="1054734"/>
              </a:tblGrid>
              <a:tr h="294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2017-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r" marR="946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2018-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2019-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ts val="1215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Población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E368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ts val="1215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2017-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E368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1215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2018-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E368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1215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2019-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E36844"/>
                      </a:solidFill>
                      <a:prstDash val="solid"/>
                    </a:lnB>
                  </a:tcPr>
                </a:tc>
              </a:tr>
              <a:tr h="53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64A73E"/>
                      </a:solidFill>
                      <a:prstDash val="solid"/>
                    </a:lnB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64A73E"/>
                      </a:solidFill>
                      <a:prstDash val="solid"/>
                    </a:lnB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64A73E"/>
                      </a:solidFill>
                      <a:prstDash val="solid"/>
                    </a:lnB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64A73E"/>
                      </a:solidFill>
                      <a:prstDash val="solid"/>
                    </a:lnB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E36844"/>
                      </a:solidFill>
                      <a:prstDash val="solid"/>
                    </a:lnT>
                    <a:solidFill>
                      <a:srgbClr val="E3684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E36844"/>
                      </a:solidFill>
                      <a:prstDash val="solid"/>
                    </a:lnT>
                    <a:solidFill>
                      <a:srgbClr val="E3684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E36844"/>
                      </a:solidFill>
                      <a:prstDash val="solid"/>
                    </a:lnT>
                    <a:solidFill>
                      <a:srgbClr val="E3684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E36844"/>
                      </a:solidFill>
                      <a:prstDash val="solid"/>
                    </a:lnT>
                    <a:solidFill>
                      <a:srgbClr val="E36844">
                        <a:alpha val="19999"/>
                      </a:srgbClr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Grado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64A73E"/>
                      </a:solidFill>
                      <a:prstDash val="solid"/>
                    </a:lnT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05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128.846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T w="12700">
                      <a:solidFill>
                        <a:srgbClr val="64A73E"/>
                      </a:solidFill>
                      <a:prstDash val="solid"/>
                    </a:lnT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9461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129.081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T w="12700">
                      <a:solidFill>
                        <a:srgbClr val="64A73E"/>
                      </a:solidFill>
                      <a:prstDash val="solid"/>
                    </a:lnT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130.141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T w="12700">
                      <a:solidFill>
                        <a:srgbClr val="64A73E"/>
                      </a:solidFill>
                      <a:prstDash val="solid"/>
                    </a:lnT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0-20.000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solidFill>
                      <a:srgbClr val="E3684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30.440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solidFill>
                      <a:srgbClr val="E3684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30.667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solidFill>
                      <a:srgbClr val="E3684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29.833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solidFill>
                      <a:srgbClr val="E36844">
                        <a:alpha val="19999"/>
                      </a:srgbClr>
                    </a:solidFill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Máster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7630"/>
                </a:tc>
                <a:tc>
                  <a:txBody>
                    <a:bodyPr/>
                    <a:lstStyle/>
                    <a:p>
                      <a:pPr algn="r" marR="1460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9.376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r" marR="946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9.730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9.969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0-10.000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827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19.040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827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19.249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827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18-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719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8270"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42900">
                <a:tc>
                  <a:txBody>
                    <a:bodyPr/>
                    <a:lstStyle/>
                    <a:p>
                      <a:pPr marL="102870">
                        <a:lnSpc>
                          <a:spcPts val="117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Acceso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50">
                        <a:lnSpc>
                          <a:spcPts val="121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9.593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4615">
                        <a:lnSpc>
                          <a:spcPts val="121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9.314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21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9.311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0-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5.000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solidFill>
                      <a:srgbClr val="E3684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10.625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solidFill>
                      <a:srgbClr val="E3684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10.692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solidFill>
                      <a:srgbClr val="E3684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10-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376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solidFill>
                      <a:srgbClr val="E36844">
                        <a:alpha val="19999"/>
                      </a:srgbClr>
                    </a:solidFill>
                  </a:tcPr>
                </a:tc>
              </a:tr>
              <a:tr h="217804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Cuid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7940"/>
                </a:tc>
                <a:tc>
                  <a:txBody>
                    <a:bodyPr/>
                    <a:lstStyle/>
                    <a:p>
                      <a:pPr algn="r" marR="1460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7.201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946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6.857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10.586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20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ts val="919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Doctorado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146050">
                        <a:lnSpc>
                          <a:spcPts val="1000"/>
                        </a:lnSpc>
                        <a:spcBef>
                          <a:spcPts val="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1.563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94615">
                        <a:lnSpc>
                          <a:spcPts val="1000"/>
                        </a:lnSpc>
                        <a:spcBef>
                          <a:spcPts val="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2.007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61594">
                        <a:lnSpc>
                          <a:spcPts val="1000"/>
                        </a:lnSpc>
                        <a:spcBef>
                          <a:spcPts val="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1.993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0-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1.000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B w="12700">
                      <a:solidFill>
                        <a:srgbClr val="E368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2.268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B w="12700">
                      <a:solidFill>
                        <a:srgbClr val="E368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2.241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B w="12700">
                      <a:solidFill>
                        <a:srgbClr val="E368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2.114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B w="12700">
                      <a:solidFill>
                        <a:srgbClr val="E36844"/>
                      </a:solidFill>
                      <a:prstDash val="soli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E3684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E3684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E3684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E36844"/>
                      </a:solidFill>
                      <a:prstDash val="solid"/>
                    </a:lnT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Formación</a:t>
                      </a:r>
                      <a:r>
                        <a:rPr dirty="0" sz="10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Permanente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2555"/>
                </a:tc>
                <a:tc>
                  <a:txBody>
                    <a:bodyPr/>
                    <a:lstStyle/>
                    <a:p>
                      <a:pPr algn="r" marR="14605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16.551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6205"/>
                </a:tc>
                <a:tc>
                  <a:txBody>
                    <a:bodyPr/>
                    <a:lstStyle/>
                    <a:p>
                      <a:pPr algn="r" marR="9461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11.398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6205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10.789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62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394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Nº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estudiantes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2080">
                    <a:lnB w="12700">
                      <a:solidFill>
                        <a:srgbClr val="64A73E"/>
                      </a:solidFill>
                      <a:prstDash val="solid"/>
                    </a:lnB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05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173.130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2080">
                    <a:lnB w="12700">
                      <a:solidFill>
                        <a:srgbClr val="64A73E"/>
                      </a:solidFill>
                      <a:prstDash val="solid"/>
                    </a:lnB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9461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168.387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2080">
                    <a:lnB w="12700">
                      <a:solidFill>
                        <a:srgbClr val="64A73E"/>
                      </a:solidFill>
                      <a:prstDash val="solid"/>
                    </a:lnB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172.789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2080">
                    <a:lnB w="12700">
                      <a:solidFill>
                        <a:srgbClr val="64A73E"/>
                      </a:solidFill>
                      <a:prstDash val="solid"/>
                    </a:lnB>
                    <a:solidFill>
                      <a:srgbClr val="64A73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443329" y="1847342"/>
            <a:ext cx="5233035" cy="0"/>
          </a:xfrm>
          <a:custGeom>
            <a:avLst/>
            <a:gdLst/>
            <a:ahLst/>
            <a:cxnLst/>
            <a:rect l="l" t="t" r="r" b="b"/>
            <a:pathLst>
              <a:path w="5233034" h="0">
                <a:moveTo>
                  <a:pt x="0" y="0"/>
                </a:moveTo>
                <a:lnTo>
                  <a:pt x="5232730" y="0"/>
                </a:lnTo>
              </a:path>
            </a:pathLst>
          </a:custGeom>
          <a:ln w="12700">
            <a:solidFill>
              <a:srgbClr val="E368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6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Línea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25"/>
              <a:t> </a:t>
            </a:r>
            <a:r>
              <a:rPr dirty="0" spc="-10"/>
              <a:t>tiempo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22638" y="2591204"/>
            <a:ext cx="10934065" cy="1614170"/>
            <a:chOff x="922638" y="2591204"/>
            <a:chExt cx="10934065" cy="1614170"/>
          </a:xfrm>
        </p:grpSpPr>
        <p:sp>
          <p:nvSpPr>
            <p:cNvPr id="4" name="object 4"/>
            <p:cNvSpPr/>
            <p:nvPr/>
          </p:nvSpPr>
          <p:spPr>
            <a:xfrm>
              <a:off x="1106801" y="2595966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19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6801" y="3366157"/>
              <a:ext cx="1697989" cy="0"/>
            </a:xfrm>
            <a:custGeom>
              <a:avLst/>
              <a:gdLst/>
              <a:ahLst/>
              <a:cxnLst/>
              <a:rect l="l" t="t" r="r" b="b"/>
              <a:pathLst>
                <a:path w="1697989" h="0">
                  <a:moveTo>
                    <a:pt x="0" y="0"/>
                  </a:moveTo>
                  <a:lnTo>
                    <a:pt x="1697489" y="1"/>
                  </a:lnTo>
                </a:path>
              </a:pathLst>
            </a:custGeom>
            <a:ln w="152400">
              <a:solidFill>
                <a:srgbClr val="64A7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55975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16" y="0"/>
                  </a:moveTo>
                  <a:lnTo>
                    <a:pt x="107387" y="8004"/>
                  </a:lnTo>
                  <a:lnTo>
                    <a:pt x="64284" y="30294"/>
                  </a:lnTo>
                  <a:lnTo>
                    <a:pt x="30295" y="64284"/>
                  </a:lnTo>
                  <a:lnTo>
                    <a:pt x="8004" y="107386"/>
                  </a:lnTo>
                  <a:lnTo>
                    <a:pt x="0" y="157016"/>
                  </a:lnTo>
                  <a:lnTo>
                    <a:pt x="8004" y="206645"/>
                  </a:lnTo>
                  <a:lnTo>
                    <a:pt x="30295" y="249748"/>
                  </a:lnTo>
                  <a:lnTo>
                    <a:pt x="64284" y="283737"/>
                  </a:lnTo>
                  <a:lnTo>
                    <a:pt x="107387" y="306028"/>
                  </a:lnTo>
                  <a:lnTo>
                    <a:pt x="157016" y="314032"/>
                  </a:lnTo>
                  <a:lnTo>
                    <a:pt x="206645" y="306028"/>
                  </a:lnTo>
                  <a:lnTo>
                    <a:pt x="249748" y="283737"/>
                  </a:lnTo>
                  <a:lnTo>
                    <a:pt x="283737" y="249748"/>
                  </a:lnTo>
                  <a:lnTo>
                    <a:pt x="306028" y="206645"/>
                  </a:lnTo>
                  <a:lnTo>
                    <a:pt x="314032" y="157016"/>
                  </a:lnTo>
                  <a:lnTo>
                    <a:pt x="306028" y="107386"/>
                  </a:lnTo>
                  <a:lnTo>
                    <a:pt x="283737" y="64284"/>
                  </a:lnTo>
                  <a:lnTo>
                    <a:pt x="249748" y="30294"/>
                  </a:lnTo>
                  <a:lnTo>
                    <a:pt x="206645" y="8004"/>
                  </a:lnTo>
                  <a:lnTo>
                    <a:pt x="157016" y="0"/>
                  </a:lnTo>
                  <a:close/>
                </a:path>
              </a:pathLst>
            </a:custGeom>
            <a:solidFill>
              <a:srgbClr val="64A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55975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0" y="157016"/>
                  </a:moveTo>
                  <a:lnTo>
                    <a:pt x="8004" y="107387"/>
                  </a:lnTo>
                  <a:lnTo>
                    <a:pt x="30295" y="64284"/>
                  </a:lnTo>
                  <a:lnTo>
                    <a:pt x="64284" y="30295"/>
                  </a:lnTo>
                  <a:lnTo>
                    <a:pt x="107387" y="8004"/>
                  </a:lnTo>
                  <a:lnTo>
                    <a:pt x="157016" y="0"/>
                  </a:lnTo>
                  <a:lnTo>
                    <a:pt x="206645" y="8004"/>
                  </a:lnTo>
                  <a:lnTo>
                    <a:pt x="249748" y="30295"/>
                  </a:lnTo>
                  <a:lnTo>
                    <a:pt x="283737" y="64284"/>
                  </a:lnTo>
                  <a:lnTo>
                    <a:pt x="306028" y="107387"/>
                  </a:lnTo>
                  <a:lnTo>
                    <a:pt x="314033" y="157016"/>
                  </a:lnTo>
                  <a:lnTo>
                    <a:pt x="306028" y="206645"/>
                  </a:lnTo>
                  <a:lnTo>
                    <a:pt x="283737" y="249748"/>
                  </a:lnTo>
                  <a:lnTo>
                    <a:pt x="249748" y="283737"/>
                  </a:lnTo>
                  <a:lnTo>
                    <a:pt x="206645" y="306028"/>
                  </a:lnTo>
                  <a:lnTo>
                    <a:pt x="157016" y="314033"/>
                  </a:lnTo>
                  <a:lnTo>
                    <a:pt x="107387" y="306028"/>
                  </a:lnTo>
                  <a:lnTo>
                    <a:pt x="64284" y="283737"/>
                  </a:lnTo>
                  <a:lnTo>
                    <a:pt x="30295" y="249748"/>
                  </a:lnTo>
                  <a:lnTo>
                    <a:pt x="8004" y="206645"/>
                  </a:lnTo>
                  <a:lnTo>
                    <a:pt x="0" y="157016"/>
                  </a:lnTo>
                  <a:close/>
                </a:path>
              </a:pathLst>
            </a:custGeom>
            <a:ln w="66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06801" y="3595608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20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44739" y="2595966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19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44738" y="3366157"/>
              <a:ext cx="1697989" cy="0"/>
            </a:xfrm>
            <a:custGeom>
              <a:avLst/>
              <a:gdLst/>
              <a:ahLst/>
              <a:cxnLst/>
              <a:rect l="l" t="t" r="r" b="b"/>
              <a:pathLst>
                <a:path w="1697989" h="0">
                  <a:moveTo>
                    <a:pt x="0" y="0"/>
                  </a:moveTo>
                  <a:lnTo>
                    <a:pt x="1697489" y="1"/>
                  </a:lnTo>
                </a:path>
              </a:pathLst>
            </a:custGeom>
            <a:ln w="152400">
              <a:solidFill>
                <a:srgbClr val="E368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93912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16" y="0"/>
                  </a:moveTo>
                  <a:lnTo>
                    <a:pt x="107387" y="8004"/>
                  </a:lnTo>
                  <a:lnTo>
                    <a:pt x="64284" y="30294"/>
                  </a:lnTo>
                  <a:lnTo>
                    <a:pt x="30295" y="64284"/>
                  </a:lnTo>
                  <a:lnTo>
                    <a:pt x="8004" y="107386"/>
                  </a:lnTo>
                  <a:lnTo>
                    <a:pt x="0" y="157016"/>
                  </a:lnTo>
                  <a:lnTo>
                    <a:pt x="8004" y="206645"/>
                  </a:lnTo>
                  <a:lnTo>
                    <a:pt x="30295" y="249748"/>
                  </a:lnTo>
                  <a:lnTo>
                    <a:pt x="64284" y="283737"/>
                  </a:lnTo>
                  <a:lnTo>
                    <a:pt x="107387" y="306028"/>
                  </a:lnTo>
                  <a:lnTo>
                    <a:pt x="157016" y="314032"/>
                  </a:lnTo>
                  <a:lnTo>
                    <a:pt x="206645" y="306028"/>
                  </a:lnTo>
                  <a:lnTo>
                    <a:pt x="249748" y="283737"/>
                  </a:lnTo>
                  <a:lnTo>
                    <a:pt x="283737" y="249748"/>
                  </a:lnTo>
                  <a:lnTo>
                    <a:pt x="306028" y="206645"/>
                  </a:lnTo>
                  <a:lnTo>
                    <a:pt x="314032" y="157016"/>
                  </a:lnTo>
                  <a:lnTo>
                    <a:pt x="306028" y="107386"/>
                  </a:lnTo>
                  <a:lnTo>
                    <a:pt x="283737" y="64284"/>
                  </a:lnTo>
                  <a:lnTo>
                    <a:pt x="249748" y="30294"/>
                  </a:lnTo>
                  <a:lnTo>
                    <a:pt x="206645" y="8004"/>
                  </a:lnTo>
                  <a:lnTo>
                    <a:pt x="157016" y="0"/>
                  </a:lnTo>
                  <a:close/>
                </a:path>
              </a:pathLst>
            </a:custGeom>
            <a:solidFill>
              <a:srgbClr val="E36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693912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0" y="157016"/>
                  </a:moveTo>
                  <a:lnTo>
                    <a:pt x="8004" y="107387"/>
                  </a:lnTo>
                  <a:lnTo>
                    <a:pt x="30295" y="64284"/>
                  </a:lnTo>
                  <a:lnTo>
                    <a:pt x="64284" y="30295"/>
                  </a:lnTo>
                  <a:lnTo>
                    <a:pt x="107387" y="8004"/>
                  </a:lnTo>
                  <a:lnTo>
                    <a:pt x="157016" y="0"/>
                  </a:lnTo>
                  <a:lnTo>
                    <a:pt x="206645" y="8004"/>
                  </a:lnTo>
                  <a:lnTo>
                    <a:pt x="249748" y="30295"/>
                  </a:lnTo>
                  <a:lnTo>
                    <a:pt x="283737" y="64284"/>
                  </a:lnTo>
                  <a:lnTo>
                    <a:pt x="306028" y="107387"/>
                  </a:lnTo>
                  <a:lnTo>
                    <a:pt x="314033" y="157016"/>
                  </a:lnTo>
                  <a:lnTo>
                    <a:pt x="306028" y="206645"/>
                  </a:lnTo>
                  <a:lnTo>
                    <a:pt x="283737" y="249748"/>
                  </a:lnTo>
                  <a:lnTo>
                    <a:pt x="249748" y="283737"/>
                  </a:lnTo>
                  <a:lnTo>
                    <a:pt x="206645" y="306028"/>
                  </a:lnTo>
                  <a:lnTo>
                    <a:pt x="157016" y="314033"/>
                  </a:lnTo>
                  <a:lnTo>
                    <a:pt x="107387" y="306028"/>
                  </a:lnTo>
                  <a:lnTo>
                    <a:pt x="64284" y="283737"/>
                  </a:lnTo>
                  <a:lnTo>
                    <a:pt x="30295" y="249748"/>
                  </a:lnTo>
                  <a:lnTo>
                    <a:pt x="8004" y="206645"/>
                  </a:lnTo>
                  <a:lnTo>
                    <a:pt x="0" y="157016"/>
                  </a:lnTo>
                  <a:close/>
                </a:path>
              </a:pathLst>
            </a:custGeom>
            <a:ln w="66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844739" y="3595608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20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686014" y="2595966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19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86014" y="3366157"/>
              <a:ext cx="1697989" cy="0"/>
            </a:xfrm>
            <a:custGeom>
              <a:avLst/>
              <a:gdLst/>
              <a:ahLst/>
              <a:cxnLst/>
              <a:rect l="l" t="t" r="r" b="b"/>
              <a:pathLst>
                <a:path w="1697989" h="0">
                  <a:moveTo>
                    <a:pt x="0" y="0"/>
                  </a:moveTo>
                  <a:lnTo>
                    <a:pt x="1697489" y="1"/>
                  </a:lnTo>
                </a:path>
              </a:pathLst>
            </a:custGeom>
            <a:ln w="152400">
              <a:solidFill>
                <a:srgbClr val="5165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535187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16" y="0"/>
                  </a:moveTo>
                  <a:lnTo>
                    <a:pt x="107386" y="8004"/>
                  </a:lnTo>
                  <a:lnTo>
                    <a:pt x="64284" y="30294"/>
                  </a:lnTo>
                  <a:lnTo>
                    <a:pt x="30294" y="64284"/>
                  </a:lnTo>
                  <a:lnTo>
                    <a:pt x="8004" y="107386"/>
                  </a:lnTo>
                  <a:lnTo>
                    <a:pt x="0" y="157016"/>
                  </a:lnTo>
                  <a:lnTo>
                    <a:pt x="8004" y="206645"/>
                  </a:lnTo>
                  <a:lnTo>
                    <a:pt x="30294" y="249748"/>
                  </a:lnTo>
                  <a:lnTo>
                    <a:pt x="64284" y="283737"/>
                  </a:lnTo>
                  <a:lnTo>
                    <a:pt x="107386" y="306028"/>
                  </a:lnTo>
                  <a:lnTo>
                    <a:pt x="157016" y="314032"/>
                  </a:lnTo>
                  <a:lnTo>
                    <a:pt x="206645" y="306028"/>
                  </a:lnTo>
                  <a:lnTo>
                    <a:pt x="249748" y="283737"/>
                  </a:lnTo>
                  <a:lnTo>
                    <a:pt x="283737" y="249748"/>
                  </a:lnTo>
                  <a:lnTo>
                    <a:pt x="306028" y="206645"/>
                  </a:lnTo>
                  <a:lnTo>
                    <a:pt x="314032" y="157016"/>
                  </a:lnTo>
                  <a:lnTo>
                    <a:pt x="306028" y="107386"/>
                  </a:lnTo>
                  <a:lnTo>
                    <a:pt x="283737" y="64284"/>
                  </a:lnTo>
                  <a:lnTo>
                    <a:pt x="249748" y="30294"/>
                  </a:lnTo>
                  <a:lnTo>
                    <a:pt x="206645" y="8004"/>
                  </a:lnTo>
                  <a:lnTo>
                    <a:pt x="157016" y="0"/>
                  </a:lnTo>
                  <a:close/>
                </a:path>
              </a:pathLst>
            </a:custGeom>
            <a:solidFill>
              <a:srgbClr val="5165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535187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0" y="157016"/>
                  </a:moveTo>
                  <a:lnTo>
                    <a:pt x="8004" y="107387"/>
                  </a:lnTo>
                  <a:lnTo>
                    <a:pt x="30295" y="64284"/>
                  </a:lnTo>
                  <a:lnTo>
                    <a:pt x="64284" y="30295"/>
                  </a:lnTo>
                  <a:lnTo>
                    <a:pt x="107387" y="8004"/>
                  </a:lnTo>
                  <a:lnTo>
                    <a:pt x="157016" y="0"/>
                  </a:lnTo>
                  <a:lnTo>
                    <a:pt x="206645" y="8004"/>
                  </a:lnTo>
                  <a:lnTo>
                    <a:pt x="249748" y="30295"/>
                  </a:lnTo>
                  <a:lnTo>
                    <a:pt x="283737" y="64284"/>
                  </a:lnTo>
                  <a:lnTo>
                    <a:pt x="306028" y="107387"/>
                  </a:lnTo>
                  <a:lnTo>
                    <a:pt x="314033" y="157016"/>
                  </a:lnTo>
                  <a:lnTo>
                    <a:pt x="306028" y="206645"/>
                  </a:lnTo>
                  <a:lnTo>
                    <a:pt x="283737" y="249748"/>
                  </a:lnTo>
                  <a:lnTo>
                    <a:pt x="249748" y="283737"/>
                  </a:lnTo>
                  <a:lnTo>
                    <a:pt x="206645" y="306028"/>
                  </a:lnTo>
                  <a:lnTo>
                    <a:pt x="157016" y="314033"/>
                  </a:lnTo>
                  <a:lnTo>
                    <a:pt x="107387" y="306028"/>
                  </a:lnTo>
                  <a:lnTo>
                    <a:pt x="64284" y="283737"/>
                  </a:lnTo>
                  <a:lnTo>
                    <a:pt x="30295" y="249748"/>
                  </a:lnTo>
                  <a:lnTo>
                    <a:pt x="8004" y="206645"/>
                  </a:lnTo>
                  <a:lnTo>
                    <a:pt x="0" y="157016"/>
                  </a:lnTo>
                  <a:close/>
                </a:path>
              </a:pathLst>
            </a:custGeom>
            <a:ln w="66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686014" y="3595608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20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00023" y="2595966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19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500025" y="3366157"/>
              <a:ext cx="1697989" cy="0"/>
            </a:xfrm>
            <a:custGeom>
              <a:avLst/>
              <a:gdLst/>
              <a:ahLst/>
              <a:cxnLst/>
              <a:rect l="l" t="t" r="r" b="b"/>
              <a:pathLst>
                <a:path w="1697990" h="0">
                  <a:moveTo>
                    <a:pt x="0" y="0"/>
                  </a:moveTo>
                  <a:lnTo>
                    <a:pt x="1697489" y="1"/>
                  </a:lnTo>
                </a:path>
              </a:pathLst>
            </a:custGeom>
            <a:ln w="152400">
              <a:solidFill>
                <a:srgbClr val="90204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349198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16" y="0"/>
                  </a:moveTo>
                  <a:lnTo>
                    <a:pt x="107387" y="8004"/>
                  </a:lnTo>
                  <a:lnTo>
                    <a:pt x="64284" y="30294"/>
                  </a:lnTo>
                  <a:lnTo>
                    <a:pt x="30295" y="64284"/>
                  </a:lnTo>
                  <a:lnTo>
                    <a:pt x="8004" y="107386"/>
                  </a:lnTo>
                  <a:lnTo>
                    <a:pt x="0" y="157016"/>
                  </a:lnTo>
                  <a:lnTo>
                    <a:pt x="8004" y="206645"/>
                  </a:lnTo>
                  <a:lnTo>
                    <a:pt x="30295" y="249748"/>
                  </a:lnTo>
                  <a:lnTo>
                    <a:pt x="64284" y="283737"/>
                  </a:lnTo>
                  <a:lnTo>
                    <a:pt x="107387" y="306028"/>
                  </a:lnTo>
                  <a:lnTo>
                    <a:pt x="157016" y="314032"/>
                  </a:lnTo>
                  <a:lnTo>
                    <a:pt x="206645" y="306028"/>
                  </a:lnTo>
                  <a:lnTo>
                    <a:pt x="249748" y="283737"/>
                  </a:lnTo>
                  <a:lnTo>
                    <a:pt x="283737" y="249748"/>
                  </a:lnTo>
                  <a:lnTo>
                    <a:pt x="306028" y="206645"/>
                  </a:lnTo>
                  <a:lnTo>
                    <a:pt x="314032" y="157016"/>
                  </a:lnTo>
                  <a:lnTo>
                    <a:pt x="306028" y="107386"/>
                  </a:lnTo>
                  <a:lnTo>
                    <a:pt x="283737" y="64284"/>
                  </a:lnTo>
                  <a:lnTo>
                    <a:pt x="249748" y="30294"/>
                  </a:lnTo>
                  <a:lnTo>
                    <a:pt x="206645" y="8004"/>
                  </a:lnTo>
                  <a:lnTo>
                    <a:pt x="157016" y="0"/>
                  </a:lnTo>
                  <a:close/>
                </a:path>
              </a:pathLst>
            </a:custGeom>
            <a:solidFill>
              <a:srgbClr val="9020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349198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0" y="157016"/>
                  </a:moveTo>
                  <a:lnTo>
                    <a:pt x="8004" y="107387"/>
                  </a:lnTo>
                  <a:lnTo>
                    <a:pt x="30295" y="64284"/>
                  </a:lnTo>
                  <a:lnTo>
                    <a:pt x="64284" y="30295"/>
                  </a:lnTo>
                  <a:lnTo>
                    <a:pt x="107387" y="8004"/>
                  </a:lnTo>
                  <a:lnTo>
                    <a:pt x="157016" y="0"/>
                  </a:lnTo>
                  <a:lnTo>
                    <a:pt x="206645" y="8004"/>
                  </a:lnTo>
                  <a:lnTo>
                    <a:pt x="249748" y="30295"/>
                  </a:lnTo>
                  <a:lnTo>
                    <a:pt x="283737" y="64284"/>
                  </a:lnTo>
                  <a:lnTo>
                    <a:pt x="306028" y="107387"/>
                  </a:lnTo>
                  <a:lnTo>
                    <a:pt x="314033" y="157016"/>
                  </a:lnTo>
                  <a:lnTo>
                    <a:pt x="306028" y="206645"/>
                  </a:lnTo>
                  <a:lnTo>
                    <a:pt x="283737" y="249748"/>
                  </a:lnTo>
                  <a:lnTo>
                    <a:pt x="249748" y="283737"/>
                  </a:lnTo>
                  <a:lnTo>
                    <a:pt x="206645" y="306028"/>
                  </a:lnTo>
                  <a:lnTo>
                    <a:pt x="157016" y="314033"/>
                  </a:lnTo>
                  <a:lnTo>
                    <a:pt x="107387" y="306028"/>
                  </a:lnTo>
                  <a:lnTo>
                    <a:pt x="64284" y="283737"/>
                  </a:lnTo>
                  <a:lnTo>
                    <a:pt x="30295" y="249748"/>
                  </a:lnTo>
                  <a:lnTo>
                    <a:pt x="8004" y="206645"/>
                  </a:lnTo>
                  <a:lnTo>
                    <a:pt x="0" y="157016"/>
                  </a:lnTo>
                  <a:close/>
                </a:path>
              </a:pathLst>
            </a:custGeom>
            <a:ln w="66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500023" y="3595608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20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383445" y="2595966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19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383445" y="3366157"/>
              <a:ext cx="1697989" cy="0"/>
            </a:xfrm>
            <a:custGeom>
              <a:avLst/>
              <a:gdLst/>
              <a:ahLst/>
              <a:cxnLst/>
              <a:rect l="l" t="t" r="r" b="b"/>
              <a:pathLst>
                <a:path w="1697990" h="0">
                  <a:moveTo>
                    <a:pt x="0" y="0"/>
                  </a:moveTo>
                  <a:lnTo>
                    <a:pt x="1697489" y="1"/>
                  </a:lnTo>
                </a:path>
              </a:pathLst>
            </a:custGeom>
            <a:ln w="152400">
              <a:solidFill>
                <a:srgbClr val="DC546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232618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16" y="0"/>
                  </a:moveTo>
                  <a:lnTo>
                    <a:pt x="107386" y="8004"/>
                  </a:lnTo>
                  <a:lnTo>
                    <a:pt x="64284" y="30294"/>
                  </a:lnTo>
                  <a:lnTo>
                    <a:pt x="30294" y="64284"/>
                  </a:lnTo>
                  <a:lnTo>
                    <a:pt x="8004" y="107386"/>
                  </a:lnTo>
                  <a:lnTo>
                    <a:pt x="0" y="157016"/>
                  </a:lnTo>
                  <a:lnTo>
                    <a:pt x="8004" y="206645"/>
                  </a:lnTo>
                  <a:lnTo>
                    <a:pt x="30294" y="249748"/>
                  </a:lnTo>
                  <a:lnTo>
                    <a:pt x="64284" y="283737"/>
                  </a:lnTo>
                  <a:lnTo>
                    <a:pt x="107386" y="306028"/>
                  </a:lnTo>
                  <a:lnTo>
                    <a:pt x="157016" y="314032"/>
                  </a:lnTo>
                  <a:lnTo>
                    <a:pt x="206645" y="306028"/>
                  </a:lnTo>
                  <a:lnTo>
                    <a:pt x="249748" y="283737"/>
                  </a:lnTo>
                  <a:lnTo>
                    <a:pt x="283737" y="249748"/>
                  </a:lnTo>
                  <a:lnTo>
                    <a:pt x="306028" y="206645"/>
                  </a:lnTo>
                  <a:lnTo>
                    <a:pt x="314032" y="157016"/>
                  </a:lnTo>
                  <a:lnTo>
                    <a:pt x="306028" y="107386"/>
                  </a:lnTo>
                  <a:lnTo>
                    <a:pt x="283737" y="64284"/>
                  </a:lnTo>
                  <a:lnTo>
                    <a:pt x="249748" y="30294"/>
                  </a:lnTo>
                  <a:lnTo>
                    <a:pt x="206645" y="8004"/>
                  </a:lnTo>
                  <a:lnTo>
                    <a:pt x="157016" y="0"/>
                  </a:lnTo>
                  <a:close/>
                </a:path>
              </a:pathLst>
            </a:custGeom>
            <a:solidFill>
              <a:srgbClr val="DC54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232618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0" y="157016"/>
                  </a:moveTo>
                  <a:lnTo>
                    <a:pt x="8004" y="107387"/>
                  </a:lnTo>
                  <a:lnTo>
                    <a:pt x="30295" y="64284"/>
                  </a:lnTo>
                  <a:lnTo>
                    <a:pt x="64284" y="30295"/>
                  </a:lnTo>
                  <a:lnTo>
                    <a:pt x="107387" y="8004"/>
                  </a:lnTo>
                  <a:lnTo>
                    <a:pt x="157016" y="0"/>
                  </a:lnTo>
                  <a:lnTo>
                    <a:pt x="206645" y="8004"/>
                  </a:lnTo>
                  <a:lnTo>
                    <a:pt x="249748" y="30295"/>
                  </a:lnTo>
                  <a:lnTo>
                    <a:pt x="283737" y="64284"/>
                  </a:lnTo>
                  <a:lnTo>
                    <a:pt x="306028" y="107387"/>
                  </a:lnTo>
                  <a:lnTo>
                    <a:pt x="314033" y="157016"/>
                  </a:lnTo>
                  <a:lnTo>
                    <a:pt x="306028" y="206645"/>
                  </a:lnTo>
                  <a:lnTo>
                    <a:pt x="283737" y="249748"/>
                  </a:lnTo>
                  <a:lnTo>
                    <a:pt x="249748" y="283737"/>
                  </a:lnTo>
                  <a:lnTo>
                    <a:pt x="206645" y="306028"/>
                  </a:lnTo>
                  <a:lnTo>
                    <a:pt x="157016" y="314033"/>
                  </a:lnTo>
                  <a:lnTo>
                    <a:pt x="107387" y="306028"/>
                  </a:lnTo>
                  <a:lnTo>
                    <a:pt x="64284" y="283737"/>
                  </a:lnTo>
                  <a:lnTo>
                    <a:pt x="30295" y="249748"/>
                  </a:lnTo>
                  <a:lnTo>
                    <a:pt x="8004" y="206645"/>
                  </a:lnTo>
                  <a:lnTo>
                    <a:pt x="0" y="157016"/>
                  </a:lnTo>
                  <a:close/>
                </a:path>
              </a:pathLst>
            </a:custGeom>
            <a:ln w="66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383445" y="3595608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20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158652" y="2595966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19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158652" y="3366157"/>
              <a:ext cx="1697989" cy="0"/>
            </a:xfrm>
            <a:custGeom>
              <a:avLst/>
              <a:gdLst/>
              <a:ahLst/>
              <a:cxnLst/>
              <a:rect l="l" t="t" r="r" b="b"/>
              <a:pathLst>
                <a:path w="1697990" h="0">
                  <a:moveTo>
                    <a:pt x="0" y="0"/>
                  </a:moveTo>
                  <a:lnTo>
                    <a:pt x="1697489" y="1"/>
                  </a:lnTo>
                </a:path>
              </a:pathLst>
            </a:custGeom>
            <a:ln w="152400">
              <a:solidFill>
                <a:srgbClr val="0053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007825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16" y="0"/>
                  </a:moveTo>
                  <a:lnTo>
                    <a:pt x="107387" y="8004"/>
                  </a:lnTo>
                  <a:lnTo>
                    <a:pt x="64284" y="30294"/>
                  </a:lnTo>
                  <a:lnTo>
                    <a:pt x="30295" y="64284"/>
                  </a:lnTo>
                  <a:lnTo>
                    <a:pt x="8004" y="107386"/>
                  </a:lnTo>
                  <a:lnTo>
                    <a:pt x="0" y="157016"/>
                  </a:lnTo>
                  <a:lnTo>
                    <a:pt x="8004" y="206645"/>
                  </a:lnTo>
                  <a:lnTo>
                    <a:pt x="30295" y="249748"/>
                  </a:lnTo>
                  <a:lnTo>
                    <a:pt x="64284" y="283737"/>
                  </a:lnTo>
                  <a:lnTo>
                    <a:pt x="107387" y="306028"/>
                  </a:lnTo>
                  <a:lnTo>
                    <a:pt x="157016" y="314032"/>
                  </a:lnTo>
                  <a:lnTo>
                    <a:pt x="206645" y="306028"/>
                  </a:lnTo>
                  <a:lnTo>
                    <a:pt x="249748" y="283737"/>
                  </a:lnTo>
                  <a:lnTo>
                    <a:pt x="283737" y="249748"/>
                  </a:lnTo>
                  <a:lnTo>
                    <a:pt x="306028" y="206645"/>
                  </a:lnTo>
                  <a:lnTo>
                    <a:pt x="314032" y="157016"/>
                  </a:lnTo>
                  <a:lnTo>
                    <a:pt x="306028" y="107386"/>
                  </a:lnTo>
                  <a:lnTo>
                    <a:pt x="283737" y="64284"/>
                  </a:lnTo>
                  <a:lnTo>
                    <a:pt x="249748" y="30294"/>
                  </a:lnTo>
                  <a:lnTo>
                    <a:pt x="206645" y="8004"/>
                  </a:lnTo>
                  <a:lnTo>
                    <a:pt x="157016" y="0"/>
                  </a:lnTo>
                  <a:close/>
                </a:path>
              </a:pathLst>
            </a:custGeom>
            <a:solidFill>
              <a:srgbClr val="005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007825" y="3200399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0" y="157016"/>
                  </a:moveTo>
                  <a:lnTo>
                    <a:pt x="8004" y="107387"/>
                  </a:lnTo>
                  <a:lnTo>
                    <a:pt x="30295" y="64284"/>
                  </a:lnTo>
                  <a:lnTo>
                    <a:pt x="64284" y="30295"/>
                  </a:lnTo>
                  <a:lnTo>
                    <a:pt x="107387" y="8004"/>
                  </a:lnTo>
                  <a:lnTo>
                    <a:pt x="157016" y="0"/>
                  </a:lnTo>
                  <a:lnTo>
                    <a:pt x="206645" y="8004"/>
                  </a:lnTo>
                  <a:lnTo>
                    <a:pt x="249748" y="30295"/>
                  </a:lnTo>
                  <a:lnTo>
                    <a:pt x="283737" y="64284"/>
                  </a:lnTo>
                  <a:lnTo>
                    <a:pt x="306028" y="107387"/>
                  </a:lnTo>
                  <a:lnTo>
                    <a:pt x="314033" y="157016"/>
                  </a:lnTo>
                  <a:lnTo>
                    <a:pt x="306028" y="206645"/>
                  </a:lnTo>
                  <a:lnTo>
                    <a:pt x="283737" y="249748"/>
                  </a:lnTo>
                  <a:lnTo>
                    <a:pt x="249748" y="283737"/>
                  </a:lnTo>
                  <a:lnTo>
                    <a:pt x="206645" y="306028"/>
                  </a:lnTo>
                  <a:lnTo>
                    <a:pt x="157016" y="314033"/>
                  </a:lnTo>
                  <a:lnTo>
                    <a:pt x="107387" y="306028"/>
                  </a:lnTo>
                  <a:lnTo>
                    <a:pt x="64284" y="283737"/>
                  </a:lnTo>
                  <a:lnTo>
                    <a:pt x="30295" y="249748"/>
                  </a:lnTo>
                  <a:lnTo>
                    <a:pt x="8004" y="206645"/>
                  </a:lnTo>
                  <a:lnTo>
                    <a:pt x="0" y="157016"/>
                  </a:lnTo>
                  <a:close/>
                </a:path>
              </a:pathLst>
            </a:custGeom>
            <a:ln w="66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158652" y="3595608"/>
              <a:ext cx="6350" cy="604520"/>
            </a:xfrm>
            <a:custGeom>
              <a:avLst/>
              <a:gdLst/>
              <a:ahLst/>
              <a:cxnLst/>
              <a:rect l="l" t="t" r="r" b="b"/>
              <a:pathLst>
                <a:path w="6350" h="604520">
                  <a:moveTo>
                    <a:pt x="6191" y="6044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438391" y="4343400"/>
            <a:ext cx="1348105" cy="8547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98600"/>
              </a:lnSpc>
              <a:spcBef>
                <a:spcPts val="114"/>
              </a:spcBef>
            </a:pPr>
            <a:r>
              <a:rPr dirty="0" sz="1100">
                <a:latin typeface="Arial"/>
                <a:cs typeface="Arial"/>
              </a:rPr>
              <a:t>Lorem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ipsum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dolor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amet,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consectetur </a:t>
            </a:r>
            <a:r>
              <a:rPr dirty="0" sz="1100">
                <a:latin typeface="Arial"/>
                <a:cs typeface="Arial"/>
              </a:rPr>
              <a:t>adipiscing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elit.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Donec </a:t>
            </a:r>
            <a:r>
              <a:rPr dirty="0" sz="1100">
                <a:latin typeface="Arial"/>
                <a:cs typeface="Arial"/>
              </a:rPr>
              <a:t>viverra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porttitor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velit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tempor.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35" name="object 35"/>
          <p:cNvSpPr txBox="1"/>
          <p:nvPr/>
        </p:nvSpPr>
        <p:spPr>
          <a:xfrm>
            <a:off x="725801" y="2129028"/>
            <a:ext cx="76263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20" b="1">
                <a:solidFill>
                  <a:srgbClr val="64A73E"/>
                </a:solidFill>
                <a:latin typeface="Arial"/>
                <a:cs typeface="Arial"/>
              </a:rPr>
              <a:t>2015</a:t>
            </a:r>
            <a:endParaRPr sz="2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76327" y="4343400"/>
            <a:ext cx="1348105" cy="8547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98600"/>
              </a:lnSpc>
              <a:spcBef>
                <a:spcPts val="114"/>
              </a:spcBef>
            </a:pPr>
            <a:r>
              <a:rPr dirty="0" sz="1100">
                <a:latin typeface="Arial"/>
                <a:cs typeface="Arial"/>
              </a:rPr>
              <a:t>Lorem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ipsum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dolor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amet,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consectetur </a:t>
            </a:r>
            <a:r>
              <a:rPr dirty="0" sz="1100">
                <a:latin typeface="Arial"/>
                <a:cs typeface="Arial"/>
              </a:rPr>
              <a:t>adipiscing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elit.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Donec </a:t>
            </a:r>
            <a:r>
              <a:rPr dirty="0" sz="1100">
                <a:latin typeface="Arial"/>
                <a:cs typeface="Arial"/>
              </a:rPr>
              <a:t>viverra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porttitor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velit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tempor.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63737" y="2129028"/>
            <a:ext cx="76263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20" b="1">
                <a:solidFill>
                  <a:srgbClr val="E36844"/>
                </a:solidFill>
                <a:latin typeface="Arial"/>
                <a:cs typeface="Arial"/>
              </a:rPr>
              <a:t>2016</a:t>
            </a:r>
            <a:endParaRPr sz="2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17603" y="4343400"/>
            <a:ext cx="1348105" cy="8547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98600"/>
              </a:lnSpc>
              <a:spcBef>
                <a:spcPts val="114"/>
              </a:spcBef>
            </a:pPr>
            <a:r>
              <a:rPr dirty="0" sz="1100">
                <a:latin typeface="Arial"/>
                <a:cs typeface="Arial"/>
              </a:rPr>
              <a:t>Lorem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ipsum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dolor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amet,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consectetur </a:t>
            </a:r>
            <a:r>
              <a:rPr dirty="0" sz="1100">
                <a:latin typeface="Arial"/>
                <a:cs typeface="Arial"/>
              </a:rPr>
              <a:t>adipiscing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elit.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Donec </a:t>
            </a:r>
            <a:r>
              <a:rPr dirty="0" sz="1100">
                <a:latin typeface="Arial"/>
                <a:cs typeface="Arial"/>
              </a:rPr>
              <a:t>viverra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porttitor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velit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tempor.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05012" y="2129028"/>
            <a:ext cx="76263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20" b="1">
                <a:solidFill>
                  <a:srgbClr val="5165A0"/>
                </a:solidFill>
                <a:latin typeface="Arial"/>
                <a:cs typeface="Arial"/>
              </a:rPr>
              <a:t>2017</a:t>
            </a:r>
            <a:endParaRPr sz="2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31613" y="4343400"/>
            <a:ext cx="1348105" cy="8547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98600"/>
              </a:lnSpc>
              <a:spcBef>
                <a:spcPts val="114"/>
              </a:spcBef>
            </a:pPr>
            <a:r>
              <a:rPr dirty="0" sz="1100">
                <a:latin typeface="Arial"/>
                <a:cs typeface="Arial"/>
              </a:rPr>
              <a:t>Lorem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ipsum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dolor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amet,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consectetur </a:t>
            </a:r>
            <a:r>
              <a:rPr dirty="0" sz="1100">
                <a:latin typeface="Arial"/>
                <a:cs typeface="Arial"/>
              </a:rPr>
              <a:t>adipiscing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elit.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Donec </a:t>
            </a:r>
            <a:r>
              <a:rPr dirty="0" sz="1100">
                <a:latin typeface="Arial"/>
                <a:cs typeface="Arial"/>
              </a:rPr>
              <a:t>viverra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porttitor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velit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tempor.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19023" y="2129028"/>
            <a:ext cx="76263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20" b="1">
                <a:solidFill>
                  <a:srgbClr val="902049"/>
                </a:solidFill>
                <a:latin typeface="Arial"/>
                <a:cs typeface="Arial"/>
              </a:rPr>
              <a:t>2018</a:t>
            </a:r>
            <a:endParaRPr sz="2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15033" y="4343400"/>
            <a:ext cx="1348105" cy="8547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98600"/>
              </a:lnSpc>
              <a:spcBef>
                <a:spcPts val="114"/>
              </a:spcBef>
            </a:pPr>
            <a:r>
              <a:rPr dirty="0" sz="1100">
                <a:latin typeface="Arial"/>
                <a:cs typeface="Arial"/>
              </a:rPr>
              <a:t>Lorem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ipsum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dolor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amet,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consectetur </a:t>
            </a:r>
            <a:r>
              <a:rPr dirty="0" sz="1100">
                <a:latin typeface="Arial"/>
                <a:cs typeface="Arial"/>
              </a:rPr>
              <a:t>adipiscing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elit.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Donec </a:t>
            </a:r>
            <a:r>
              <a:rPr dirty="0" sz="1100">
                <a:latin typeface="Arial"/>
                <a:cs typeface="Arial"/>
              </a:rPr>
              <a:t>viverra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porttitor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velit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tempor.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02444" y="2129028"/>
            <a:ext cx="76263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20" b="1">
                <a:solidFill>
                  <a:srgbClr val="DC5467"/>
                </a:solidFill>
                <a:latin typeface="Arial"/>
                <a:cs typeface="Arial"/>
              </a:rPr>
              <a:t>2019</a:t>
            </a:r>
            <a:endParaRPr sz="2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90241" y="4343400"/>
            <a:ext cx="1348105" cy="8547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98600"/>
              </a:lnSpc>
              <a:spcBef>
                <a:spcPts val="114"/>
              </a:spcBef>
            </a:pPr>
            <a:r>
              <a:rPr dirty="0" sz="1100">
                <a:latin typeface="Arial"/>
                <a:cs typeface="Arial"/>
              </a:rPr>
              <a:t>Lorem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ipsum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dolor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amet,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consectetur </a:t>
            </a:r>
            <a:r>
              <a:rPr dirty="0" sz="1100">
                <a:latin typeface="Arial"/>
                <a:cs typeface="Arial"/>
              </a:rPr>
              <a:t>adipiscing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elit.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Donec </a:t>
            </a:r>
            <a:r>
              <a:rPr dirty="0" sz="1100">
                <a:latin typeface="Arial"/>
                <a:cs typeface="Arial"/>
              </a:rPr>
              <a:t>viverra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porttitor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velit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tempor.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777652" y="2129028"/>
            <a:ext cx="76263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20" b="1">
                <a:solidFill>
                  <a:srgbClr val="00533D"/>
                </a:solidFill>
                <a:latin typeface="Arial"/>
                <a:cs typeface="Arial"/>
              </a:rPr>
              <a:t>2020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6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Cómo</a:t>
            </a:r>
            <a:r>
              <a:rPr dirty="0" spc="-50"/>
              <a:t> </a:t>
            </a:r>
            <a:r>
              <a:rPr dirty="0"/>
              <a:t>insertar</a:t>
            </a:r>
            <a:r>
              <a:rPr dirty="0" spc="-35"/>
              <a:t> </a:t>
            </a:r>
            <a:r>
              <a:rPr dirty="0"/>
              <a:t>los</a:t>
            </a:r>
            <a:r>
              <a:rPr dirty="0" spc="-45"/>
              <a:t> </a:t>
            </a:r>
            <a:r>
              <a:rPr dirty="0" spc="-10"/>
              <a:t>gráficos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237" y="1684020"/>
            <a:ext cx="3335654" cy="6565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 marR="5080">
              <a:lnSpc>
                <a:spcPct val="97900"/>
              </a:lnSpc>
              <a:spcBef>
                <a:spcPts val="135"/>
              </a:spcBef>
            </a:pP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insertar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gráficos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manteniendo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los </a:t>
            </a:r>
            <a:r>
              <a:rPr dirty="0" sz="1400">
                <a:latin typeface="Arial"/>
                <a:cs typeface="Arial"/>
              </a:rPr>
              <a:t>mismos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estilos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colores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aparecen</a:t>
            </a:r>
            <a:r>
              <a:rPr dirty="0" sz="1400" spc="-25">
                <a:latin typeface="Arial"/>
                <a:cs typeface="Arial"/>
              </a:rPr>
              <a:t> en </a:t>
            </a:r>
            <a:r>
              <a:rPr dirty="0" sz="1400">
                <a:latin typeface="Arial"/>
                <a:cs typeface="Arial"/>
              </a:rPr>
              <a:t>esta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presentación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deberá: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237" y="2394203"/>
            <a:ext cx="3374390" cy="34518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5600" marR="193675" indent="-342900">
              <a:lnSpc>
                <a:spcPct val="101400"/>
              </a:lnSpc>
              <a:spcBef>
                <a:spcPts val="75"/>
              </a:spcBef>
              <a:buAutoNum type="arabicPeriod"/>
              <a:tabLst>
                <a:tab pos="355600" algn="l"/>
              </a:tabLst>
            </a:pPr>
            <a:r>
              <a:rPr dirty="0" sz="1400">
                <a:latin typeface="Arial"/>
                <a:cs typeface="Arial"/>
              </a:rPr>
              <a:t>Añadir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gráfico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quiere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mostrar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página.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ts val="1580"/>
              </a:lnSpc>
              <a:spcBef>
                <a:spcPts val="760"/>
              </a:spcBef>
              <a:buAutoNum type="arabicPeriod"/>
              <a:tabLst>
                <a:tab pos="355600" algn="l"/>
              </a:tabLst>
            </a:pPr>
            <a:r>
              <a:rPr dirty="0" sz="1400">
                <a:latin typeface="Arial"/>
                <a:cs typeface="Arial"/>
              </a:rPr>
              <a:t>Seleccionar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gráfico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pestaña </a:t>
            </a:r>
            <a:r>
              <a:rPr dirty="0" sz="1400">
                <a:latin typeface="Arial"/>
                <a:cs typeface="Arial"/>
              </a:rPr>
              <a:t>“Diseño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gráfico”.</a:t>
            </a:r>
            <a:endParaRPr sz="1400">
              <a:latin typeface="Arial"/>
              <a:cs typeface="Arial"/>
            </a:endParaRPr>
          </a:p>
          <a:p>
            <a:pPr marL="355600" marR="151130" indent="-342900">
              <a:lnSpc>
                <a:spcPct val="99600"/>
              </a:lnSpc>
              <a:spcBef>
                <a:spcPts val="600"/>
              </a:spcBef>
              <a:buAutoNum type="arabicPeriod"/>
              <a:tabLst>
                <a:tab pos="355600" algn="l"/>
              </a:tabLst>
            </a:pPr>
            <a:r>
              <a:rPr dirty="0" sz="1400">
                <a:latin typeface="Arial"/>
                <a:cs typeface="Arial"/>
              </a:rPr>
              <a:t>Hacer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click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botón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“cambiar </a:t>
            </a:r>
            <a:r>
              <a:rPr dirty="0" sz="1400">
                <a:latin typeface="Arial"/>
                <a:cs typeface="Arial"/>
              </a:rPr>
              <a:t>diseño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gráfico”,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menú </a:t>
            </a:r>
            <a:r>
              <a:rPr dirty="0" sz="1400">
                <a:latin typeface="Arial"/>
                <a:cs typeface="Arial"/>
              </a:rPr>
              <a:t>desplegable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seleccione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“Plantillas”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y </a:t>
            </a:r>
            <a:r>
              <a:rPr dirty="0" sz="1400">
                <a:latin typeface="Arial"/>
                <a:cs typeface="Arial"/>
              </a:rPr>
              <a:t>elija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modelo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mejor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ajuste. (Fig.1)</a:t>
            </a:r>
            <a:endParaRPr sz="1400">
              <a:latin typeface="Arial"/>
              <a:cs typeface="Arial"/>
            </a:endParaRPr>
          </a:p>
          <a:p>
            <a:pPr marL="355600" marR="92710" indent="-3429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55600" algn="l"/>
              </a:tabLst>
            </a:pPr>
            <a:r>
              <a:rPr dirty="0" sz="1400">
                <a:latin typeface="Arial"/>
                <a:cs typeface="Arial"/>
              </a:rPr>
              <a:t>Si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ninguno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modelos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facilitados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ajusta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datos,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utilice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alguno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facilita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PowerPoint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por </a:t>
            </a:r>
            <a:r>
              <a:rPr dirty="0" sz="1400">
                <a:latin typeface="Arial"/>
                <a:cs typeface="Arial"/>
              </a:rPr>
              <a:t>defecto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intente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colores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y </a:t>
            </a:r>
            <a:r>
              <a:rPr dirty="0" sz="1400">
                <a:latin typeface="Arial"/>
                <a:cs typeface="Arial"/>
              </a:rPr>
              <a:t>tipografías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tengan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relación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los </a:t>
            </a:r>
            <a:r>
              <a:rPr dirty="0" sz="1400">
                <a:latin typeface="Arial"/>
                <a:cs typeface="Arial"/>
              </a:rPr>
              <a:t>facilitados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plantilla.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37442" y="1873967"/>
            <a:ext cx="7239000" cy="3579495"/>
            <a:chOff x="4437442" y="1873967"/>
            <a:chExt cx="7239000" cy="35794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7442" y="1873967"/>
              <a:ext cx="7238619" cy="35789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67008" y="4159789"/>
              <a:ext cx="1140460" cy="938530"/>
            </a:xfrm>
            <a:custGeom>
              <a:avLst/>
              <a:gdLst/>
              <a:ahLst/>
              <a:cxnLst/>
              <a:rect l="l" t="t" r="r" b="b"/>
              <a:pathLst>
                <a:path w="1140459" h="938529">
                  <a:moveTo>
                    <a:pt x="0" y="469016"/>
                  </a:moveTo>
                  <a:lnTo>
                    <a:pt x="2329" y="426325"/>
                  </a:lnTo>
                  <a:lnTo>
                    <a:pt x="9185" y="384709"/>
                  </a:lnTo>
                  <a:lnTo>
                    <a:pt x="20364" y="344332"/>
                  </a:lnTo>
                  <a:lnTo>
                    <a:pt x="35667" y="305361"/>
                  </a:lnTo>
                  <a:lnTo>
                    <a:pt x="54891" y="267959"/>
                  </a:lnTo>
                  <a:lnTo>
                    <a:pt x="77836" y="232294"/>
                  </a:lnTo>
                  <a:lnTo>
                    <a:pt x="104300" y="198531"/>
                  </a:lnTo>
                  <a:lnTo>
                    <a:pt x="134082" y="166834"/>
                  </a:lnTo>
                  <a:lnTo>
                    <a:pt x="166980" y="137371"/>
                  </a:lnTo>
                  <a:lnTo>
                    <a:pt x="202794" y="110306"/>
                  </a:lnTo>
                  <a:lnTo>
                    <a:pt x="241322" y="85805"/>
                  </a:lnTo>
                  <a:lnTo>
                    <a:pt x="282363" y="64034"/>
                  </a:lnTo>
                  <a:lnTo>
                    <a:pt x="325716" y="45158"/>
                  </a:lnTo>
                  <a:lnTo>
                    <a:pt x="371178" y="29342"/>
                  </a:lnTo>
                  <a:lnTo>
                    <a:pt x="418550" y="16753"/>
                  </a:lnTo>
                  <a:lnTo>
                    <a:pt x="467630" y="7556"/>
                  </a:lnTo>
                  <a:lnTo>
                    <a:pt x="518216" y="1916"/>
                  </a:lnTo>
                  <a:lnTo>
                    <a:pt x="570108" y="0"/>
                  </a:lnTo>
                  <a:lnTo>
                    <a:pt x="621999" y="1916"/>
                  </a:lnTo>
                  <a:lnTo>
                    <a:pt x="672585" y="7556"/>
                  </a:lnTo>
                  <a:lnTo>
                    <a:pt x="721665" y="16753"/>
                  </a:lnTo>
                  <a:lnTo>
                    <a:pt x="769037" y="29342"/>
                  </a:lnTo>
                  <a:lnTo>
                    <a:pt x="814499" y="45158"/>
                  </a:lnTo>
                  <a:lnTo>
                    <a:pt x="857852" y="64034"/>
                  </a:lnTo>
                  <a:lnTo>
                    <a:pt x="898893" y="85805"/>
                  </a:lnTo>
                  <a:lnTo>
                    <a:pt x="937421" y="110306"/>
                  </a:lnTo>
                  <a:lnTo>
                    <a:pt x="973235" y="137371"/>
                  </a:lnTo>
                  <a:lnTo>
                    <a:pt x="1006133" y="166834"/>
                  </a:lnTo>
                  <a:lnTo>
                    <a:pt x="1035915" y="198531"/>
                  </a:lnTo>
                  <a:lnTo>
                    <a:pt x="1062379" y="232294"/>
                  </a:lnTo>
                  <a:lnTo>
                    <a:pt x="1085324" y="267959"/>
                  </a:lnTo>
                  <a:lnTo>
                    <a:pt x="1104548" y="305361"/>
                  </a:lnTo>
                  <a:lnTo>
                    <a:pt x="1119851" y="344332"/>
                  </a:lnTo>
                  <a:lnTo>
                    <a:pt x="1131030" y="384709"/>
                  </a:lnTo>
                  <a:lnTo>
                    <a:pt x="1137886" y="426325"/>
                  </a:lnTo>
                  <a:lnTo>
                    <a:pt x="1140216" y="469016"/>
                  </a:lnTo>
                  <a:lnTo>
                    <a:pt x="1137886" y="511706"/>
                  </a:lnTo>
                  <a:lnTo>
                    <a:pt x="1131030" y="553322"/>
                  </a:lnTo>
                  <a:lnTo>
                    <a:pt x="1119851" y="593699"/>
                  </a:lnTo>
                  <a:lnTo>
                    <a:pt x="1104548" y="632670"/>
                  </a:lnTo>
                  <a:lnTo>
                    <a:pt x="1085324" y="670072"/>
                  </a:lnTo>
                  <a:lnTo>
                    <a:pt x="1062379" y="705737"/>
                  </a:lnTo>
                  <a:lnTo>
                    <a:pt x="1035915" y="739500"/>
                  </a:lnTo>
                  <a:lnTo>
                    <a:pt x="1006133" y="771197"/>
                  </a:lnTo>
                  <a:lnTo>
                    <a:pt x="973235" y="800660"/>
                  </a:lnTo>
                  <a:lnTo>
                    <a:pt x="937421" y="827725"/>
                  </a:lnTo>
                  <a:lnTo>
                    <a:pt x="898893" y="852226"/>
                  </a:lnTo>
                  <a:lnTo>
                    <a:pt x="857852" y="873997"/>
                  </a:lnTo>
                  <a:lnTo>
                    <a:pt x="814499" y="892873"/>
                  </a:lnTo>
                  <a:lnTo>
                    <a:pt x="769037" y="908689"/>
                  </a:lnTo>
                  <a:lnTo>
                    <a:pt x="721665" y="921278"/>
                  </a:lnTo>
                  <a:lnTo>
                    <a:pt x="672585" y="930475"/>
                  </a:lnTo>
                  <a:lnTo>
                    <a:pt x="621999" y="936115"/>
                  </a:lnTo>
                  <a:lnTo>
                    <a:pt x="570108" y="938032"/>
                  </a:lnTo>
                  <a:lnTo>
                    <a:pt x="518216" y="936115"/>
                  </a:lnTo>
                  <a:lnTo>
                    <a:pt x="467630" y="930475"/>
                  </a:lnTo>
                  <a:lnTo>
                    <a:pt x="418550" y="921278"/>
                  </a:lnTo>
                  <a:lnTo>
                    <a:pt x="371178" y="908689"/>
                  </a:lnTo>
                  <a:lnTo>
                    <a:pt x="325716" y="892873"/>
                  </a:lnTo>
                  <a:lnTo>
                    <a:pt x="282363" y="873997"/>
                  </a:lnTo>
                  <a:lnTo>
                    <a:pt x="241322" y="852226"/>
                  </a:lnTo>
                  <a:lnTo>
                    <a:pt x="202794" y="827725"/>
                  </a:lnTo>
                  <a:lnTo>
                    <a:pt x="166980" y="800660"/>
                  </a:lnTo>
                  <a:lnTo>
                    <a:pt x="134082" y="771197"/>
                  </a:lnTo>
                  <a:lnTo>
                    <a:pt x="104300" y="739500"/>
                  </a:lnTo>
                  <a:lnTo>
                    <a:pt x="77836" y="705737"/>
                  </a:lnTo>
                  <a:lnTo>
                    <a:pt x="54891" y="670072"/>
                  </a:lnTo>
                  <a:lnTo>
                    <a:pt x="35667" y="632670"/>
                  </a:lnTo>
                  <a:lnTo>
                    <a:pt x="20364" y="593699"/>
                  </a:lnTo>
                  <a:lnTo>
                    <a:pt x="9185" y="553322"/>
                  </a:lnTo>
                  <a:lnTo>
                    <a:pt x="2329" y="511706"/>
                  </a:lnTo>
                  <a:lnTo>
                    <a:pt x="0" y="469016"/>
                  </a:lnTo>
                  <a:close/>
                </a:path>
              </a:pathLst>
            </a:custGeom>
            <a:ln w="19050">
              <a:solidFill>
                <a:srgbClr val="64A7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481019" y="5747003"/>
            <a:ext cx="25209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Fig.1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5631" y="1949708"/>
              <a:ext cx="763374" cy="756707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03237" y="1758188"/>
            <a:ext cx="623570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</a:rPr>
              <a:t>Lorem</a:t>
            </a:r>
            <a:r>
              <a:rPr dirty="0" sz="5400" spc="-25">
                <a:solidFill>
                  <a:srgbClr val="FFFFFF"/>
                </a:solidFill>
              </a:rPr>
              <a:t> </a:t>
            </a:r>
            <a:r>
              <a:rPr dirty="0" sz="5400">
                <a:solidFill>
                  <a:srgbClr val="FFFFFF"/>
                </a:solidFill>
              </a:rPr>
              <a:t>Ipsum</a:t>
            </a:r>
            <a:r>
              <a:rPr dirty="0" sz="5400" spc="-15">
                <a:solidFill>
                  <a:srgbClr val="FFFFFF"/>
                </a:solidFill>
              </a:rPr>
              <a:t> </a:t>
            </a:r>
            <a:r>
              <a:rPr dirty="0" sz="5400" spc="-10">
                <a:solidFill>
                  <a:srgbClr val="FFFFFF"/>
                </a:solidFill>
              </a:rPr>
              <a:t>dolor</a:t>
            </a:r>
            <a:endParaRPr sz="54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75943"/>
            <a:ext cx="12192000" cy="4509770"/>
            <a:chOff x="1" y="875943"/>
            <a:chExt cx="12192000" cy="4509770"/>
          </a:xfrm>
        </p:grpSpPr>
        <p:sp>
          <p:nvSpPr>
            <p:cNvPr id="3" name="object 3"/>
            <p:cNvSpPr/>
            <p:nvPr/>
          </p:nvSpPr>
          <p:spPr>
            <a:xfrm>
              <a:off x="515936" y="1343026"/>
              <a:ext cx="11160125" cy="0"/>
            </a:xfrm>
            <a:custGeom>
              <a:avLst/>
              <a:gdLst/>
              <a:ahLst/>
              <a:cxnLst/>
              <a:rect l="l" t="t" r="r" b="b"/>
              <a:pathLst>
                <a:path w="11160125" h="0">
                  <a:moveTo>
                    <a:pt x="0" y="0"/>
                  </a:moveTo>
                  <a:lnTo>
                    <a:pt x="11160126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875943"/>
              <a:ext cx="12191997" cy="45092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349" y="3705508"/>
              <a:ext cx="4148454" cy="0"/>
            </a:xfrm>
            <a:custGeom>
              <a:avLst/>
              <a:gdLst/>
              <a:ahLst/>
              <a:cxnLst/>
              <a:rect l="l" t="t" r="r" b="b"/>
              <a:pathLst>
                <a:path w="4148454" h="0">
                  <a:moveTo>
                    <a:pt x="0" y="0"/>
                  </a:moveTo>
                  <a:lnTo>
                    <a:pt x="4147910" y="1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0623" y="5879559"/>
            <a:ext cx="626725" cy="6212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1160" y="412014"/>
            <a:ext cx="1713384" cy="19407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5631" y="1949708"/>
              <a:ext cx="763374" cy="756707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03237" y="1758188"/>
            <a:ext cx="623570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</a:rPr>
              <a:t>Lorem</a:t>
            </a:r>
            <a:r>
              <a:rPr dirty="0" sz="5400" spc="-25">
                <a:solidFill>
                  <a:srgbClr val="FFFFFF"/>
                </a:solidFill>
              </a:rPr>
              <a:t> </a:t>
            </a:r>
            <a:r>
              <a:rPr dirty="0" sz="5400">
                <a:solidFill>
                  <a:srgbClr val="FFFFFF"/>
                </a:solidFill>
              </a:rPr>
              <a:t>Ipsum</a:t>
            </a:r>
            <a:r>
              <a:rPr dirty="0" sz="5400" spc="-15">
                <a:solidFill>
                  <a:srgbClr val="FFFFFF"/>
                </a:solidFill>
              </a:rPr>
              <a:t> </a:t>
            </a:r>
            <a:r>
              <a:rPr dirty="0" sz="5400" spc="-10">
                <a:solidFill>
                  <a:srgbClr val="FFFFFF"/>
                </a:solidFill>
              </a:rPr>
              <a:t>dolor</a:t>
            </a:r>
            <a:endParaRPr sz="54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5631" y="1949708"/>
              <a:ext cx="763374" cy="756707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03237" y="1758188"/>
            <a:ext cx="7151370" cy="1494790"/>
          </a:xfrm>
          <a:prstGeom prst="rect"/>
        </p:spPr>
        <p:txBody>
          <a:bodyPr wrap="square" lIns="0" tIns="189230" rIns="0" bIns="0" rtlCol="0" vert="horz">
            <a:spAutoFit/>
          </a:bodyPr>
          <a:lstStyle/>
          <a:p>
            <a:pPr marL="12700" marR="5080">
              <a:lnSpc>
                <a:spcPct val="78500"/>
              </a:lnSpc>
              <a:spcBef>
                <a:spcPts val="1490"/>
              </a:spcBef>
            </a:pPr>
            <a:r>
              <a:rPr dirty="0" sz="5400">
                <a:solidFill>
                  <a:srgbClr val="FFFFFF"/>
                </a:solidFill>
              </a:rPr>
              <a:t>Portadilla</a:t>
            </a:r>
            <a:r>
              <a:rPr dirty="0" sz="5400" spc="-35">
                <a:solidFill>
                  <a:srgbClr val="FFFFFF"/>
                </a:solidFill>
              </a:rPr>
              <a:t> </a:t>
            </a:r>
            <a:r>
              <a:rPr dirty="0" sz="5400">
                <a:solidFill>
                  <a:srgbClr val="FFFFFF"/>
                </a:solidFill>
              </a:rPr>
              <a:t>con</a:t>
            </a:r>
            <a:r>
              <a:rPr dirty="0" sz="5400" spc="-40">
                <a:solidFill>
                  <a:srgbClr val="FFFFFF"/>
                </a:solidFill>
              </a:rPr>
              <a:t> </a:t>
            </a:r>
            <a:r>
              <a:rPr dirty="0" sz="5400" spc="-10">
                <a:solidFill>
                  <a:srgbClr val="FFFFFF"/>
                </a:solidFill>
              </a:rPr>
              <a:t>imagen propia</a:t>
            </a:r>
            <a:endParaRPr sz="54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237" y="1821180"/>
            <a:ext cx="8867775" cy="247015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65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Cita.</a:t>
            </a:r>
            <a:r>
              <a:rPr dirty="0" sz="3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sit</a:t>
            </a:r>
            <a:r>
              <a:rPr dirty="0" sz="3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amet,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consectetur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elit.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Etiam</a:t>
            </a:r>
            <a:r>
              <a:rPr dirty="0" sz="3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mollis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dirty="0" sz="3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vehicula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semper.</a:t>
            </a:r>
            <a:r>
              <a:rPr dirty="0" sz="3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dirty="0" sz="3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dirty="0" sz="3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dirty="0" sz="3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sit</a:t>
            </a:r>
            <a:r>
              <a:rPr dirty="0" sz="3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amet,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consectetur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elit.</a:t>
            </a:r>
            <a:r>
              <a:rPr dirty="0" sz="32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Aliquam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erat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volutpat.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orci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120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arcu</a:t>
            </a:r>
            <a:r>
              <a:rPr dirty="0" sz="3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rhoncus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convallis.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503237" y="4616196"/>
            <a:ext cx="4502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Autor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34226" y="946911"/>
            <a:ext cx="499109" cy="1778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3340" b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endParaRPr sz="1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0852" y="4564888"/>
            <a:ext cx="511809" cy="177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5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1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237" y="1821180"/>
            <a:ext cx="8985885" cy="247015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65"/>
              </a:spcBef>
            </a:pP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CITA.</a:t>
            </a:r>
            <a:r>
              <a:rPr dirty="0" sz="3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dirty="0" sz="3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dirty="0" sz="3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dirty="0" sz="3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sit</a:t>
            </a:r>
            <a:r>
              <a:rPr dirty="0" sz="3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amet,</a:t>
            </a:r>
            <a:r>
              <a:rPr dirty="0" sz="3200" spc="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consectetur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elit.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Etiam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mollis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nibh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dirty="0" sz="3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vehicula</a:t>
            </a:r>
            <a:r>
              <a:rPr dirty="0" sz="3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semper.</a:t>
            </a:r>
            <a:r>
              <a:rPr dirty="0" sz="3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dirty="0" sz="3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dirty="0" sz="3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dirty="0" sz="3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sit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amet,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consectetur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elit.</a:t>
            </a:r>
            <a:r>
              <a:rPr dirty="0" sz="32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Aliquam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erat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volutpat.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orci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120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arcu</a:t>
            </a:r>
            <a:r>
              <a:rPr dirty="0" sz="3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rhoncus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convallis.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>
                <a:solidFill>
                  <a:srgbClr val="FFFFFF"/>
                </a:solidFill>
              </a:rPr>
              <a:t>© </a:t>
            </a:r>
            <a:r>
              <a:rPr dirty="0" spc="-20">
                <a:solidFill>
                  <a:srgbClr val="FFFFFF"/>
                </a:solidFill>
              </a:rPr>
              <a:t>UNED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>
                <a:solidFill>
                  <a:srgbClr val="FFFFFF"/>
                </a:solidFill>
              </a:rPr>
              <a:t>Título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la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presentación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48674" y="6521676"/>
            <a:ext cx="139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237" y="4616196"/>
            <a:ext cx="4502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Autor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34226" y="946911"/>
            <a:ext cx="499109" cy="1778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3340" b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endParaRPr sz="1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0852" y="4564888"/>
            <a:ext cx="511809" cy="177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5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1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9653" y="5773740"/>
              <a:ext cx="140403" cy="2161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5402" y="5830536"/>
              <a:ext cx="130312" cy="1593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5141" y="5830542"/>
              <a:ext cx="136135" cy="1593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22646" y="5770395"/>
              <a:ext cx="131552" cy="2194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84696" y="5830542"/>
              <a:ext cx="136135" cy="1593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49224" y="5830540"/>
              <a:ext cx="130638" cy="2216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0587" y="5789618"/>
              <a:ext cx="248149" cy="2002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34510" y="5830542"/>
              <a:ext cx="136133" cy="1593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53678" y="5789618"/>
              <a:ext cx="95839" cy="2002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375466" y="5772848"/>
              <a:ext cx="33655" cy="213995"/>
            </a:xfrm>
            <a:custGeom>
              <a:avLst/>
              <a:gdLst/>
              <a:ahLst/>
              <a:cxnLst/>
              <a:rect l="l" t="t" r="r" b="b"/>
              <a:pathLst>
                <a:path w="33654" h="213995">
                  <a:moveTo>
                    <a:pt x="33261" y="61048"/>
                  </a:moveTo>
                  <a:lnTo>
                    <a:pt x="0" y="61048"/>
                  </a:lnTo>
                  <a:lnTo>
                    <a:pt x="0" y="213677"/>
                  </a:lnTo>
                  <a:lnTo>
                    <a:pt x="33261" y="213677"/>
                  </a:lnTo>
                  <a:lnTo>
                    <a:pt x="33261" y="61048"/>
                  </a:lnTo>
                  <a:close/>
                </a:path>
                <a:path w="33654" h="213995">
                  <a:moveTo>
                    <a:pt x="33261" y="0"/>
                  </a:moveTo>
                  <a:lnTo>
                    <a:pt x="0" y="0"/>
                  </a:lnTo>
                  <a:lnTo>
                    <a:pt x="0" y="35102"/>
                  </a:lnTo>
                  <a:lnTo>
                    <a:pt x="33261" y="35102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441634" y="5289115"/>
              <a:ext cx="1124585" cy="1124585"/>
            </a:xfrm>
            <a:custGeom>
              <a:avLst/>
              <a:gdLst/>
              <a:ahLst/>
              <a:cxnLst/>
              <a:rect l="l" t="t" r="r" b="b"/>
              <a:pathLst>
                <a:path w="1124584" h="1124585">
                  <a:moveTo>
                    <a:pt x="1123971" y="0"/>
                  </a:moveTo>
                  <a:lnTo>
                    <a:pt x="0" y="0"/>
                  </a:lnTo>
                  <a:lnTo>
                    <a:pt x="0" y="1124099"/>
                  </a:lnTo>
                  <a:lnTo>
                    <a:pt x="1123971" y="1124099"/>
                  </a:lnTo>
                  <a:lnTo>
                    <a:pt x="1123971" y="0"/>
                  </a:lnTo>
                  <a:close/>
                </a:path>
              </a:pathLst>
            </a:custGeom>
            <a:solidFill>
              <a:srgbClr val="095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563517" y="5708407"/>
              <a:ext cx="880744" cy="283210"/>
            </a:xfrm>
            <a:custGeom>
              <a:avLst/>
              <a:gdLst/>
              <a:ahLst/>
              <a:cxnLst/>
              <a:rect l="l" t="t" r="r" b="b"/>
              <a:pathLst>
                <a:path w="880745" h="283210">
                  <a:moveTo>
                    <a:pt x="54042" y="0"/>
                  </a:moveTo>
                  <a:lnTo>
                    <a:pt x="0" y="0"/>
                  </a:lnTo>
                  <a:lnTo>
                    <a:pt x="0" y="283035"/>
                  </a:lnTo>
                  <a:lnTo>
                    <a:pt x="105028" y="283035"/>
                  </a:lnTo>
                  <a:lnTo>
                    <a:pt x="133407" y="278171"/>
                  </a:lnTo>
                  <a:lnTo>
                    <a:pt x="157972" y="264555"/>
                  </a:lnTo>
                  <a:lnTo>
                    <a:pt x="175269" y="243655"/>
                  </a:lnTo>
                  <a:lnTo>
                    <a:pt x="178881" y="228987"/>
                  </a:lnTo>
                  <a:lnTo>
                    <a:pt x="53793" y="228987"/>
                  </a:lnTo>
                  <a:lnTo>
                    <a:pt x="54042" y="0"/>
                  </a:lnTo>
                  <a:close/>
                </a:path>
                <a:path w="880745" h="283210">
                  <a:moveTo>
                    <a:pt x="181848" y="0"/>
                  </a:moveTo>
                  <a:lnTo>
                    <a:pt x="127781" y="0"/>
                  </a:lnTo>
                  <a:lnTo>
                    <a:pt x="127754" y="183542"/>
                  </a:lnTo>
                  <a:lnTo>
                    <a:pt x="126216" y="200916"/>
                  </a:lnTo>
                  <a:lnTo>
                    <a:pt x="120725" y="215400"/>
                  </a:lnTo>
                  <a:lnTo>
                    <a:pt x="109966" y="225315"/>
                  </a:lnTo>
                  <a:lnTo>
                    <a:pt x="92627" y="228987"/>
                  </a:lnTo>
                  <a:lnTo>
                    <a:pt x="178881" y="228987"/>
                  </a:lnTo>
                  <a:lnTo>
                    <a:pt x="181848" y="216937"/>
                  </a:lnTo>
                  <a:lnTo>
                    <a:pt x="181848" y="0"/>
                  </a:lnTo>
                  <a:close/>
                </a:path>
                <a:path w="880745" h="283210">
                  <a:moveTo>
                    <a:pt x="428298" y="0"/>
                  </a:moveTo>
                  <a:lnTo>
                    <a:pt x="323714" y="0"/>
                  </a:lnTo>
                  <a:lnTo>
                    <a:pt x="295133" y="4917"/>
                  </a:lnTo>
                  <a:lnTo>
                    <a:pt x="270378" y="18670"/>
                  </a:lnTo>
                  <a:lnTo>
                    <a:pt x="252940" y="39759"/>
                  </a:lnTo>
                  <a:lnTo>
                    <a:pt x="246306" y="66685"/>
                  </a:lnTo>
                  <a:lnTo>
                    <a:pt x="246306" y="283035"/>
                  </a:lnTo>
                  <a:lnTo>
                    <a:pt x="300374" y="283035"/>
                  </a:lnTo>
                  <a:lnTo>
                    <a:pt x="300374" y="100132"/>
                  </a:lnTo>
                  <a:lnTo>
                    <a:pt x="301939" y="82591"/>
                  </a:lnTo>
                  <a:lnTo>
                    <a:pt x="307504" y="67904"/>
                  </a:lnTo>
                  <a:lnTo>
                    <a:pt x="318371" y="57817"/>
                  </a:lnTo>
                  <a:lnTo>
                    <a:pt x="335841" y="54074"/>
                  </a:lnTo>
                  <a:lnTo>
                    <a:pt x="428298" y="54074"/>
                  </a:lnTo>
                  <a:lnTo>
                    <a:pt x="428298" y="0"/>
                  </a:lnTo>
                  <a:close/>
                </a:path>
                <a:path w="880745" h="283210">
                  <a:moveTo>
                    <a:pt x="428298" y="54074"/>
                  </a:moveTo>
                  <a:lnTo>
                    <a:pt x="374243" y="54074"/>
                  </a:lnTo>
                  <a:lnTo>
                    <a:pt x="374243" y="283035"/>
                  </a:lnTo>
                  <a:lnTo>
                    <a:pt x="428298" y="283035"/>
                  </a:lnTo>
                  <a:lnTo>
                    <a:pt x="428298" y="54074"/>
                  </a:lnTo>
                  <a:close/>
                </a:path>
                <a:path w="880745" h="283210">
                  <a:moveTo>
                    <a:pt x="804879" y="0"/>
                  </a:moveTo>
                  <a:lnTo>
                    <a:pt x="698219" y="0"/>
                  </a:lnTo>
                  <a:lnTo>
                    <a:pt x="698219" y="283035"/>
                  </a:lnTo>
                  <a:lnTo>
                    <a:pt x="804500" y="283035"/>
                  </a:lnTo>
                  <a:lnTo>
                    <a:pt x="823259" y="282441"/>
                  </a:lnTo>
                  <a:lnTo>
                    <a:pt x="848420" y="276210"/>
                  </a:lnTo>
                  <a:lnTo>
                    <a:pt x="870548" y="257696"/>
                  </a:lnTo>
                  <a:lnTo>
                    <a:pt x="877960" y="228974"/>
                  </a:lnTo>
                  <a:lnTo>
                    <a:pt x="752287" y="228974"/>
                  </a:lnTo>
                  <a:lnTo>
                    <a:pt x="752287" y="54074"/>
                  </a:lnTo>
                  <a:lnTo>
                    <a:pt x="877339" y="54074"/>
                  </a:lnTo>
                  <a:lnTo>
                    <a:pt x="870461" y="27180"/>
                  </a:lnTo>
                  <a:lnTo>
                    <a:pt x="848032" y="7834"/>
                  </a:lnTo>
                  <a:lnTo>
                    <a:pt x="822859" y="897"/>
                  </a:lnTo>
                  <a:lnTo>
                    <a:pt x="804879" y="0"/>
                  </a:lnTo>
                  <a:close/>
                </a:path>
                <a:path w="880745" h="283210">
                  <a:moveTo>
                    <a:pt x="877339" y="54074"/>
                  </a:moveTo>
                  <a:lnTo>
                    <a:pt x="794318" y="54074"/>
                  </a:lnTo>
                  <a:lnTo>
                    <a:pt x="814512" y="60255"/>
                  </a:lnTo>
                  <a:lnTo>
                    <a:pt x="823759" y="74538"/>
                  </a:lnTo>
                  <a:lnTo>
                    <a:pt x="826239" y="90534"/>
                  </a:lnTo>
                  <a:lnTo>
                    <a:pt x="826189" y="196064"/>
                  </a:lnTo>
                  <a:lnTo>
                    <a:pt x="823655" y="209479"/>
                  </a:lnTo>
                  <a:lnTo>
                    <a:pt x="814314" y="222890"/>
                  </a:lnTo>
                  <a:lnTo>
                    <a:pt x="793979" y="228974"/>
                  </a:lnTo>
                  <a:lnTo>
                    <a:pt x="877960" y="228974"/>
                  </a:lnTo>
                  <a:lnTo>
                    <a:pt x="880210" y="220253"/>
                  </a:lnTo>
                  <a:lnTo>
                    <a:pt x="880210" y="65301"/>
                  </a:lnTo>
                  <a:lnTo>
                    <a:pt x="877339" y="54074"/>
                  </a:lnTo>
                  <a:close/>
                </a:path>
                <a:path w="880745" h="283210">
                  <a:moveTo>
                    <a:pt x="631515" y="0"/>
                  </a:moveTo>
                  <a:lnTo>
                    <a:pt x="559695" y="0"/>
                  </a:lnTo>
                  <a:lnTo>
                    <a:pt x="546350" y="2014"/>
                  </a:lnTo>
                  <a:lnTo>
                    <a:pt x="509676" y="28136"/>
                  </a:lnTo>
                  <a:lnTo>
                    <a:pt x="493265" y="70576"/>
                  </a:lnTo>
                  <a:lnTo>
                    <a:pt x="493265" y="223282"/>
                  </a:lnTo>
                  <a:lnTo>
                    <a:pt x="511201" y="265685"/>
                  </a:lnTo>
                  <a:lnTo>
                    <a:pt x="553534" y="283035"/>
                  </a:lnTo>
                  <a:lnTo>
                    <a:pt x="631515" y="283035"/>
                  </a:lnTo>
                  <a:lnTo>
                    <a:pt x="631515" y="229052"/>
                  </a:lnTo>
                  <a:lnTo>
                    <a:pt x="560125" y="229052"/>
                  </a:lnTo>
                  <a:lnTo>
                    <a:pt x="556171" y="226650"/>
                  </a:lnTo>
                  <a:lnTo>
                    <a:pt x="546498" y="215683"/>
                  </a:lnTo>
                  <a:lnTo>
                    <a:pt x="547333" y="205657"/>
                  </a:lnTo>
                  <a:lnTo>
                    <a:pt x="547333" y="168359"/>
                  </a:lnTo>
                  <a:lnTo>
                    <a:pt x="617339" y="168359"/>
                  </a:lnTo>
                  <a:lnTo>
                    <a:pt x="617247" y="114271"/>
                  </a:lnTo>
                  <a:lnTo>
                    <a:pt x="547333" y="114271"/>
                  </a:lnTo>
                  <a:lnTo>
                    <a:pt x="547333" y="84270"/>
                  </a:lnTo>
                  <a:lnTo>
                    <a:pt x="547673" y="75171"/>
                  </a:lnTo>
                  <a:lnTo>
                    <a:pt x="564055" y="55353"/>
                  </a:lnTo>
                  <a:lnTo>
                    <a:pt x="577043" y="54100"/>
                  </a:lnTo>
                  <a:lnTo>
                    <a:pt x="631515" y="54100"/>
                  </a:lnTo>
                  <a:lnTo>
                    <a:pt x="631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14043" y="6221501"/>
              <a:ext cx="741680" cy="191770"/>
            </a:xfrm>
            <a:custGeom>
              <a:avLst/>
              <a:gdLst/>
              <a:ahLst/>
              <a:cxnLst/>
              <a:rect l="l" t="t" r="r" b="b"/>
              <a:pathLst>
                <a:path w="741680" h="191770">
                  <a:moveTo>
                    <a:pt x="191236" y="0"/>
                  </a:moveTo>
                  <a:lnTo>
                    <a:pt x="0" y="0"/>
                  </a:lnTo>
                  <a:lnTo>
                    <a:pt x="0" y="191477"/>
                  </a:lnTo>
                  <a:lnTo>
                    <a:pt x="191236" y="191477"/>
                  </a:lnTo>
                  <a:lnTo>
                    <a:pt x="191236" y="0"/>
                  </a:lnTo>
                  <a:close/>
                </a:path>
                <a:path w="741680" h="191770">
                  <a:moveTo>
                    <a:pt x="466293" y="241"/>
                  </a:moveTo>
                  <a:lnTo>
                    <a:pt x="275069" y="241"/>
                  </a:lnTo>
                  <a:lnTo>
                    <a:pt x="275069" y="191719"/>
                  </a:lnTo>
                  <a:lnTo>
                    <a:pt x="466293" y="191719"/>
                  </a:lnTo>
                  <a:lnTo>
                    <a:pt x="466293" y="241"/>
                  </a:lnTo>
                  <a:close/>
                </a:path>
                <a:path w="741680" h="191770">
                  <a:moveTo>
                    <a:pt x="741362" y="0"/>
                  </a:moveTo>
                  <a:lnTo>
                    <a:pt x="550125" y="0"/>
                  </a:lnTo>
                  <a:lnTo>
                    <a:pt x="550125" y="191477"/>
                  </a:lnTo>
                  <a:lnTo>
                    <a:pt x="741362" y="191477"/>
                  </a:lnTo>
                  <a:lnTo>
                    <a:pt x="741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88598" y="6268074"/>
              <a:ext cx="42545" cy="91440"/>
            </a:xfrm>
            <a:custGeom>
              <a:avLst/>
              <a:gdLst/>
              <a:ahLst/>
              <a:cxnLst/>
              <a:rect l="l" t="t" r="r" b="b"/>
              <a:pathLst>
                <a:path w="42544" h="91439">
                  <a:moveTo>
                    <a:pt x="42296" y="0"/>
                  </a:moveTo>
                  <a:lnTo>
                    <a:pt x="28229" y="0"/>
                  </a:lnTo>
                  <a:lnTo>
                    <a:pt x="18637" y="1924"/>
                  </a:lnTo>
                  <a:lnTo>
                    <a:pt x="12789" y="6720"/>
                  </a:lnTo>
                  <a:lnTo>
                    <a:pt x="9873" y="12924"/>
                  </a:lnTo>
                  <a:lnTo>
                    <a:pt x="9081" y="19074"/>
                  </a:lnTo>
                  <a:lnTo>
                    <a:pt x="9081" y="27276"/>
                  </a:lnTo>
                  <a:lnTo>
                    <a:pt x="0" y="27276"/>
                  </a:lnTo>
                  <a:lnTo>
                    <a:pt x="0" y="45509"/>
                  </a:lnTo>
                  <a:lnTo>
                    <a:pt x="9178" y="45509"/>
                  </a:lnTo>
                  <a:lnTo>
                    <a:pt x="9178" y="91069"/>
                  </a:lnTo>
                  <a:lnTo>
                    <a:pt x="27391" y="91069"/>
                  </a:lnTo>
                  <a:lnTo>
                    <a:pt x="27391" y="45509"/>
                  </a:lnTo>
                  <a:lnTo>
                    <a:pt x="40864" y="45509"/>
                  </a:lnTo>
                  <a:lnTo>
                    <a:pt x="41457" y="38345"/>
                  </a:lnTo>
                  <a:lnTo>
                    <a:pt x="42543" y="27276"/>
                  </a:lnTo>
                  <a:lnTo>
                    <a:pt x="28080" y="27276"/>
                  </a:lnTo>
                  <a:lnTo>
                    <a:pt x="28080" y="16455"/>
                  </a:lnTo>
                  <a:lnTo>
                    <a:pt x="30399" y="15615"/>
                  </a:lnTo>
                  <a:lnTo>
                    <a:pt x="42296" y="15615"/>
                  </a:lnTo>
                  <a:lnTo>
                    <a:pt x="42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14301" y="6221496"/>
              <a:ext cx="191234" cy="1914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42465" y="6283642"/>
              <a:ext cx="360045" cy="67945"/>
            </a:xfrm>
            <a:custGeom>
              <a:avLst/>
              <a:gdLst/>
              <a:ahLst/>
              <a:cxnLst/>
              <a:rect l="l" t="t" r="r" b="b"/>
              <a:pathLst>
                <a:path w="360044" h="67945">
                  <a:moveTo>
                    <a:pt x="84518" y="8026"/>
                  </a:moveTo>
                  <a:lnTo>
                    <a:pt x="81445" y="9359"/>
                  </a:lnTo>
                  <a:lnTo>
                    <a:pt x="78105" y="10274"/>
                  </a:lnTo>
                  <a:lnTo>
                    <a:pt x="74574" y="10731"/>
                  </a:lnTo>
                  <a:lnTo>
                    <a:pt x="78193" y="8585"/>
                  </a:lnTo>
                  <a:lnTo>
                    <a:pt x="80937" y="5270"/>
                  </a:lnTo>
                  <a:lnTo>
                    <a:pt x="82232" y="1231"/>
                  </a:lnTo>
                  <a:lnTo>
                    <a:pt x="78879" y="3213"/>
                  </a:lnTo>
                  <a:lnTo>
                    <a:pt x="75120" y="4635"/>
                  </a:lnTo>
                  <a:lnTo>
                    <a:pt x="71183" y="5410"/>
                  </a:lnTo>
                  <a:lnTo>
                    <a:pt x="68059" y="2057"/>
                  </a:lnTo>
                  <a:lnTo>
                    <a:pt x="63525" y="0"/>
                  </a:lnTo>
                  <a:lnTo>
                    <a:pt x="48958" y="0"/>
                  </a:lnTo>
                  <a:lnTo>
                    <a:pt x="41160" y="7658"/>
                  </a:lnTo>
                  <a:lnTo>
                    <a:pt x="41160" y="18440"/>
                  </a:lnTo>
                  <a:lnTo>
                    <a:pt x="41668" y="20967"/>
                  </a:lnTo>
                  <a:lnTo>
                    <a:pt x="31191" y="19354"/>
                  </a:lnTo>
                  <a:lnTo>
                    <a:pt x="21564" y="15671"/>
                  </a:lnTo>
                  <a:lnTo>
                    <a:pt x="13068" y="10185"/>
                  </a:lnTo>
                  <a:lnTo>
                    <a:pt x="5905" y="3111"/>
                  </a:lnTo>
                  <a:lnTo>
                    <a:pt x="4445" y="5689"/>
                  </a:lnTo>
                  <a:lnTo>
                    <a:pt x="3530" y="8585"/>
                  </a:lnTo>
                  <a:lnTo>
                    <a:pt x="3530" y="17665"/>
                  </a:lnTo>
                  <a:lnTo>
                    <a:pt x="6642" y="22898"/>
                  </a:lnTo>
                  <a:lnTo>
                    <a:pt x="11226" y="25933"/>
                  </a:lnTo>
                  <a:lnTo>
                    <a:pt x="8382" y="25882"/>
                  </a:lnTo>
                  <a:lnTo>
                    <a:pt x="5727" y="25095"/>
                  </a:lnTo>
                  <a:lnTo>
                    <a:pt x="3390" y="23812"/>
                  </a:lnTo>
                  <a:lnTo>
                    <a:pt x="3390" y="26250"/>
                  </a:lnTo>
                  <a:lnTo>
                    <a:pt x="3810" y="28270"/>
                  </a:lnTo>
                  <a:lnTo>
                    <a:pt x="6692" y="35560"/>
                  </a:lnTo>
                  <a:lnTo>
                    <a:pt x="11506" y="39598"/>
                  </a:lnTo>
                  <a:lnTo>
                    <a:pt x="17322" y="40754"/>
                  </a:lnTo>
                  <a:lnTo>
                    <a:pt x="15811" y="41160"/>
                  </a:lnTo>
                  <a:lnTo>
                    <a:pt x="14351" y="41389"/>
                  </a:lnTo>
                  <a:lnTo>
                    <a:pt x="11645" y="41389"/>
                  </a:lnTo>
                  <a:lnTo>
                    <a:pt x="9486" y="41021"/>
                  </a:lnTo>
                  <a:lnTo>
                    <a:pt x="11734" y="47815"/>
                  </a:lnTo>
                  <a:lnTo>
                    <a:pt x="18097" y="52768"/>
                  </a:lnTo>
                  <a:lnTo>
                    <a:pt x="25666" y="52959"/>
                  </a:lnTo>
                  <a:lnTo>
                    <a:pt x="19710" y="57543"/>
                  </a:lnTo>
                  <a:lnTo>
                    <a:pt x="12280" y="60248"/>
                  </a:lnTo>
                  <a:lnTo>
                    <a:pt x="4165" y="60248"/>
                  </a:lnTo>
                  <a:lnTo>
                    <a:pt x="0" y="60020"/>
                  </a:lnTo>
                  <a:lnTo>
                    <a:pt x="6032" y="63258"/>
                  </a:lnTo>
                  <a:lnTo>
                    <a:pt x="12522" y="65659"/>
                  </a:lnTo>
                  <a:lnTo>
                    <a:pt x="19392" y="67170"/>
                  </a:lnTo>
                  <a:lnTo>
                    <a:pt x="26581" y="67691"/>
                  </a:lnTo>
                  <a:lnTo>
                    <a:pt x="44932" y="64452"/>
                  </a:lnTo>
                  <a:lnTo>
                    <a:pt x="74752" y="29413"/>
                  </a:lnTo>
                  <a:lnTo>
                    <a:pt x="75895" y="22479"/>
                  </a:lnTo>
                  <a:lnTo>
                    <a:pt x="75895" y="16891"/>
                  </a:lnTo>
                  <a:lnTo>
                    <a:pt x="79248" y="14452"/>
                  </a:lnTo>
                  <a:lnTo>
                    <a:pt x="82232" y="11430"/>
                  </a:lnTo>
                  <a:lnTo>
                    <a:pt x="84518" y="8026"/>
                  </a:lnTo>
                  <a:close/>
                </a:path>
                <a:path w="360044" h="67945">
                  <a:moveTo>
                    <a:pt x="359829" y="23304"/>
                  </a:moveTo>
                  <a:lnTo>
                    <a:pt x="359498" y="20396"/>
                  </a:lnTo>
                  <a:lnTo>
                    <a:pt x="359003" y="16103"/>
                  </a:lnTo>
                  <a:lnTo>
                    <a:pt x="358127" y="9969"/>
                  </a:lnTo>
                  <a:lnTo>
                    <a:pt x="355587" y="7289"/>
                  </a:lnTo>
                  <a:lnTo>
                    <a:pt x="352361" y="3784"/>
                  </a:lnTo>
                  <a:lnTo>
                    <a:pt x="349034" y="3784"/>
                  </a:lnTo>
                  <a:lnTo>
                    <a:pt x="347116" y="3505"/>
                  </a:lnTo>
                  <a:lnTo>
                    <a:pt x="337451" y="2997"/>
                  </a:lnTo>
                  <a:lnTo>
                    <a:pt x="331533" y="2844"/>
                  </a:lnTo>
                  <a:lnTo>
                    <a:pt x="331533" y="32893"/>
                  </a:lnTo>
                  <a:lnTo>
                    <a:pt x="308546" y="45313"/>
                  </a:lnTo>
                  <a:lnTo>
                    <a:pt x="308546" y="20396"/>
                  </a:lnTo>
                  <a:lnTo>
                    <a:pt x="331533" y="32893"/>
                  </a:lnTo>
                  <a:lnTo>
                    <a:pt x="331533" y="2844"/>
                  </a:lnTo>
                  <a:lnTo>
                    <a:pt x="327799" y="2743"/>
                  </a:lnTo>
                  <a:lnTo>
                    <a:pt x="306920" y="2743"/>
                  </a:lnTo>
                  <a:lnTo>
                    <a:pt x="297281" y="2997"/>
                  </a:lnTo>
                  <a:lnTo>
                    <a:pt x="287629" y="3505"/>
                  </a:lnTo>
                  <a:lnTo>
                    <a:pt x="285584" y="3784"/>
                  </a:lnTo>
                  <a:lnTo>
                    <a:pt x="282333" y="3784"/>
                  </a:lnTo>
                  <a:lnTo>
                    <a:pt x="279107" y="7289"/>
                  </a:lnTo>
                  <a:lnTo>
                    <a:pt x="276567" y="9969"/>
                  </a:lnTo>
                  <a:lnTo>
                    <a:pt x="275691" y="16103"/>
                  </a:lnTo>
                  <a:lnTo>
                    <a:pt x="274815" y="23304"/>
                  </a:lnTo>
                  <a:lnTo>
                    <a:pt x="274929" y="45313"/>
                  </a:lnTo>
                  <a:lnTo>
                    <a:pt x="275691" y="51485"/>
                  </a:lnTo>
                  <a:lnTo>
                    <a:pt x="276567" y="57619"/>
                  </a:lnTo>
                  <a:lnTo>
                    <a:pt x="279107" y="60350"/>
                  </a:lnTo>
                  <a:lnTo>
                    <a:pt x="282206" y="63766"/>
                  </a:lnTo>
                  <a:lnTo>
                    <a:pt x="282333" y="63893"/>
                  </a:lnTo>
                  <a:lnTo>
                    <a:pt x="286562" y="63766"/>
                  </a:lnTo>
                  <a:lnTo>
                    <a:pt x="288505" y="64135"/>
                  </a:lnTo>
                  <a:lnTo>
                    <a:pt x="296862" y="64630"/>
                  </a:lnTo>
                  <a:lnTo>
                    <a:pt x="297840" y="64630"/>
                  </a:lnTo>
                  <a:lnTo>
                    <a:pt x="307238" y="64909"/>
                  </a:lnTo>
                  <a:lnTo>
                    <a:pt x="327799" y="64909"/>
                  </a:lnTo>
                  <a:lnTo>
                    <a:pt x="337451" y="64630"/>
                  </a:lnTo>
                  <a:lnTo>
                    <a:pt x="347116" y="64135"/>
                  </a:lnTo>
                  <a:lnTo>
                    <a:pt x="348729" y="63893"/>
                  </a:lnTo>
                  <a:lnTo>
                    <a:pt x="352361" y="63893"/>
                  </a:lnTo>
                  <a:lnTo>
                    <a:pt x="352488" y="63766"/>
                  </a:lnTo>
                  <a:lnTo>
                    <a:pt x="355587" y="60350"/>
                  </a:lnTo>
                  <a:lnTo>
                    <a:pt x="358127" y="57619"/>
                  </a:lnTo>
                  <a:lnTo>
                    <a:pt x="359003" y="51485"/>
                  </a:lnTo>
                  <a:lnTo>
                    <a:pt x="359714" y="45313"/>
                  </a:lnTo>
                  <a:lnTo>
                    <a:pt x="359829" y="233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39238" y="6221743"/>
              <a:ext cx="191234" cy="1914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3295" y="6274416"/>
              <a:ext cx="112909" cy="1387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2030" y="6271428"/>
              <a:ext cx="113722" cy="1387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3706" y="6271427"/>
              <a:ext cx="115892" cy="1417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1854" y="6217918"/>
              <a:ext cx="116979" cy="19529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43303" y="637111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31754" y="0"/>
                  </a:moveTo>
                  <a:lnTo>
                    <a:pt x="0" y="0"/>
                  </a:lnTo>
                  <a:lnTo>
                    <a:pt x="0" y="39113"/>
                  </a:lnTo>
                  <a:lnTo>
                    <a:pt x="31754" y="39113"/>
                  </a:lnTo>
                  <a:lnTo>
                    <a:pt x="31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03014" y="6271427"/>
              <a:ext cx="115892" cy="1417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40348" y="6271699"/>
              <a:ext cx="105851" cy="1415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73384" y="6251243"/>
              <a:ext cx="1360634" cy="1550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6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Consejos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48674" y="6521676"/>
            <a:ext cx="13970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25"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237" y="1684020"/>
            <a:ext cx="4802505" cy="2397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Información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pie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página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insertar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título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presentación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pie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página:</a:t>
            </a:r>
            <a:endParaRPr sz="1400">
              <a:latin typeface="Arial"/>
              <a:cs typeface="Arial"/>
            </a:endParaRPr>
          </a:p>
          <a:p>
            <a:pPr marL="12700" marR="398145">
              <a:lnSpc>
                <a:spcPct val="101400"/>
              </a:lnSpc>
              <a:spcBef>
                <a:spcPts val="1200"/>
              </a:spcBef>
            </a:pPr>
            <a:r>
              <a:rPr dirty="0" sz="1400">
                <a:latin typeface="Arial"/>
                <a:cs typeface="Arial"/>
              </a:rPr>
              <a:t>Asegúrese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estar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páginas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contenido </a:t>
            </a:r>
            <a:r>
              <a:rPr dirty="0" sz="1400">
                <a:latin typeface="Arial"/>
                <a:cs typeface="Arial"/>
              </a:rPr>
              <a:t>principal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lugar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página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título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(ya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20">
                <a:latin typeface="Arial"/>
                <a:cs typeface="Arial"/>
              </a:rPr>
              <a:t> esta </a:t>
            </a:r>
            <a:r>
              <a:rPr dirty="0" sz="1400">
                <a:latin typeface="Arial"/>
                <a:cs typeface="Arial"/>
              </a:rPr>
              <a:t>información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muestra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página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título)</a:t>
            </a:r>
            <a:endParaRPr sz="1400">
              <a:latin typeface="Arial"/>
              <a:cs typeface="Arial"/>
            </a:endParaRPr>
          </a:p>
          <a:p>
            <a:pPr marL="12700" marR="241300">
              <a:lnSpc>
                <a:spcPct val="97900"/>
              </a:lnSpc>
              <a:spcBef>
                <a:spcPts val="1260"/>
              </a:spcBef>
            </a:pPr>
            <a:r>
              <a:rPr dirty="0" sz="1400">
                <a:latin typeface="Arial"/>
                <a:cs typeface="Arial"/>
              </a:rPr>
              <a:t>Seleccione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Insertar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&gt;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Encabezado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pie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página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&gt;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e </a:t>
            </a:r>
            <a:r>
              <a:rPr dirty="0" sz="1400">
                <a:latin typeface="Arial"/>
                <a:cs typeface="Arial"/>
              </a:rPr>
              <a:t>ingrese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título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presentación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campo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pie</a:t>
            </a:r>
            <a:r>
              <a:rPr dirty="0" sz="1400" spc="-25">
                <a:latin typeface="Arial"/>
                <a:cs typeface="Arial"/>
              </a:rPr>
              <a:t> de </a:t>
            </a:r>
            <a:r>
              <a:rPr dirty="0" sz="1400" spc="-10">
                <a:latin typeface="Arial"/>
                <a:cs typeface="Arial"/>
              </a:rPr>
              <a:t>página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400" spc="-10">
                <a:latin typeface="Arial"/>
                <a:cs typeface="Arial"/>
              </a:rPr>
              <a:t>Seleccione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Aplicar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todos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3300" y="1684020"/>
            <a:ext cx="4742815" cy="4554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Bullet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points: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dirty="0" sz="1400">
                <a:latin typeface="Arial"/>
                <a:cs typeface="Arial"/>
              </a:rPr>
              <a:t>Use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estilo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viñeta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integrado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plantilla.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la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Arial"/>
                <a:cs typeface="Arial"/>
              </a:rPr>
              <a:t>opción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viñeta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menú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400" spc="-10" b="1">
                <a:latin typeface="Arial"/>
                <a:cs typeface="Arial"/>
              </a:rPr>
              <a:t>Tipografía:</a:t>
            </a:r>
            <a:endParaRPr sz="1400">
              <a:latin typeface="Arial"/>
              <a:cs typeface="Arial"/>
            </a:endParaRPr>
          </a:p>
          <a:p>
            <a:pPr marL="12700" marR="160655">
              <a:lnSpc>
                <a:spcPct val="101400"/>
              </a:lnSpc>
            </a:pPr>
            <a:r>
              <a:rPr dirty="0" sz="1400">
                <a:latin typeface="Arial"/>
                <a:cs typeface="Arial"/>
              </a:rPr>
              <a:t>Utilice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siempre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color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negro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cuerpo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los </a:t>
            </a:r>
            <a:r>
              <a:rPr dirty="0" sz="1400">
                <a:latin typeface="Arial"/>
                <a:cs typeface="Arial"/>
              </a:rPr>
              <a:t>encabezados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páginas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plantilla.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400"/>
              </a:lnSpc>
              <a:spcBef>
                <a:spcPts val="1080"/>
              </a:spcBef>
            </a:pP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recomienda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tamaño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menor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12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pt</a:t>
            </a:r>
            <a:r>
              <a:rPr dirty="0" sz="1400" spc="-20">
                <a:latin typeface="Arial"/>
                <a:cs typeface="Arial"/>
              </a:rPr>
              <a:t> para </a:t>
            </a:r>
            <a:r>
              <a:rPr dirty="0" sz="1400">
                <a:latin typeface="Arial"/>
                <a:cs typeface="Arial"/>
              </a:rPr>
              <a:t>leer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pantalla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10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imprimir,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interlineado </a:t>
            </a:r>
            <a:r>
              <a:rPr dirty="0" sz="1400">
                <a:latin typeface="Arial"/>
                <a:cs typeface="Arial"/>
              </a:rPr>
              <a:t>múltiple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1,2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pt.</a:t>
            </a:r>
            <a:endParaRPr sz="1400">
              <a:latin typeface="Arial"/>
              <a:cs typeface="Arial"/>
            </a:endParaRPr>
          </a:p>
          <a:p>
            <a:pPr marL="12700" marR="229870">
              <a:lnSpc>
                <a:spcPct val="101400"/>
              </a:lnSpc>
              <a:spcBef>
                <a:spcPts val="1205"/>
              </a:spcBef>
            </a:pP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títulos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muy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largos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recomendamos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repartir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con </a:t>
            </a:r>
            <a:r>
              <a:rPr dirty="0" sz="1400" spc="-10">
                <a:latin typeface="Arial"/>
                <a:cs typeface="Arial"/>
              </a:rPr>
              <a:t>subtitulo.</a:t>
            </a:r>
            <a:endParaRPr sz="1400">
              <a:latin typeface="Arial"/>
              <a:cs typeface="Arial"/>
            </a:endParaRPr>
          </a:p>
          <a:p>
            <a:pPr marL="12700" marR="73025">
              <a:lnSpc>
                <a:spcPct val="101400"/>
              </a:lnSpc>
              <a:spcBef>
                <a:spcPts val="1080"/>
              </a:spcBef>
            </a:pPr>
            <a:r>
              <a:rPr dirty="0" sz="1400">
                <a:latin typeface="Arial"/>
                <a:cs typeface="Arial"/>
              </a:rPr>
              <a:t>Procure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siempre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establecer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jerarquías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mediante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colores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y </a:t>
            </a:r>
            <a:r>
              <a:rPr dirty="0" sz="1400">
                <a:latin typeface="Arial"/>
                <a:cs typeface="Arial"/>
              </a:rPr>
              <a:t>tamaños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tipografía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hacer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más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fácil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lectura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los </a:t>
            </a:r>
            <a:r>
              <a:rPr dirty="0" sz="1400">
                <a:latin typeface="Arial"/>
                <a:cs typeface="Arial"/>
              </a:rPr>
              <a:t>textos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largos.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400">
              <a:latin typeface="Arial"/>
              <a:cs typeface="Arial"/>
            </a:endParaRPr>
          </a:p>
          <a:p>
            <a:pPr marL="12700" marR="31750">
              <a:lnSpc>
                <a:spcPts val="158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*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Cuando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utilice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documento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plantilla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recuerde </a:t>
            </a:r>
            <a:r>
              <a:rPr dirty="0" sz="1400">
                <a:latin typeface="Arial"/>
                <a:cs typeface="Arial"/>
              </a:rPr>
              <a:t>eliminar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últimas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páginas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consejos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interno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75943"/>
            <a:ext cx="12192000" cy="4509770"/>
            <a:chOff x="0" y="875943"/>
            <a:chExt cx="12192000" cy="4509770"/>
          </a:xfrm>
        </p:grpSpPr>
        <p:sp>
          <p:nvSpPr>
            <p:cNvPr id="3" name="object 3"/>
            <p:cNvSpPr/>
            <p:nvPr/>
          </p:nvSpPr>
          <p:spPr>
            <a:xfrm>
              <a:off x="515937" y="1343026"/>
              <a:ext cx="11160125" cy="0"/>
            </a:xfrm>
            <a:custGeom>
              <a:avLst/>
              <a:gdLst/>
              <a:ahLst/>
              <a:cxnLst/>
              <a:rect l="l" t="t" r="r" b="b"/>
              <a:pathLst>
                <a:path w="11160125" h="0">
                  <a:moveTo>
                    <a:pt x="0" y="0"/>
                  </a:moveTo>
                  <a:lnTo>
                    <a:pt x="11160126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5943"/>
              <a:ext cx="12192000" cy="45092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350" y="2912532"/>
              <a:ext cx="4148454" cy="0"/>
            </a:xfrm>
            <a:custGeom>
              <a:avLst/>
              <a:gdLst/>
              <a:ahLst/>
              <a:cxnLst/>
              <a:rect l="l" t="t" r="r" b="b"/>
              <a:pathLst>
                <a:path w="4148454" h="0">
                  <a:moveTo>
                    <a:pt x="0" y="0"/>
                  </a:moveTo>
                  <a:lnTo>
                    <a:pt x="4147910" y="1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0623" y="5879559"/>
            <a:ext cx="626725" cy="6212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1160" y="412014"/>
            <a:ext cx="1713384" cy="194076"/>
          </a:xfrm>
          <a:prstGeom prst="rect">
            <a:avLst/>
          </a:prstGeom>
        </p:spPr>
      </p:pic>
      <p:sp>
        <p:nvSpPr>
          <p:cNvPr id="8" name="object 8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>
                <a:solidFill>
                  <a:srgbClr val="FFFFFF"/>
                </a:solidFill>
              </a:rPr>
              <a:t>TÍTULO</a:t>
            </a:r>
            <a:r>
              <a:rPr dirty="0" sz="3600" spc="-6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DE</a:t>
            </a:r>
            <a:r>
              <a:rPr dirty="0" sz="3600" spc="-6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LA</a:t>
            </a:r>
            <a:r>
              <a:rPr dirty="0" sz="3600" spc="-190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PRESENTACIÓN </a:t>
            </a:r>
            <a:r>
              <a:rPr dirty="0" sz="3600">
                <a:solidFill>
                  <a:srgbClr val="FFFFFF"/>
                </a:solidFill>
              </a:rPr>
              <a:t>ARIAL</a:t>
            </a:r>
            <a:r>
              <a:rPr dirty="0" sz="3600" spc="-18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BOLD</a:t>
            </a:r>
            <a:r>
              <a:rPr dirty="0" sz="3600" spc="-120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MAYÚSCULAS</a:t>
            </a:r>
            <a:endParaRPr sz="3600"/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1650" y="3133851"/>
            <a:ext cx="4420870" cy="964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editar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subtítulo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Arial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75943"/>
            <a:ext cx="12191365" cy="4509770"/>
            <a:chOff x="0" y="875943"/>
            <a:chExt cx="12191365" cy="4509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5943"/>
              <a:ext cx="12191202" cy="45092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350" y="2912532"/>
              <a:ext cx="4148454" cy="0"/>
            </a:xfrm>
            <a:custGeom>
              <a:avLst/>
              <a:gdLst/>
              <a:ahLst/>
              <a:cxnLst/>
              <a:rect l="l" t="t" r="r" b="b"/>
              <a:pathLst>
                <a:path w="4148454" h="0">
                  <a:moveTo>
                    <a:pt x="0" y="0"/>
                  </a:moveTo>
                  <a:lnTo>
                    <a:pt x="4147910" y="1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0623" y="5879559"/>
            <a:ext cx="626725" cy="6212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1160" y="412014"/>
            <a:ext cx="1713384" cy="1940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1650" y="5902452"/>
            <a:ext cx="16592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30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enero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501650" y="1508252"/>
            <a:ext cx="688594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>
                <a:solidFill>
                  <a:srgbClr val="FFFFFF"/>
                </a:solidFill>
              </a:rPr>
              <a:t>TÍTULO</a:t>
            </a:r>
            <a:r>
              <a:rPr dirty="0" sz="3600" spc="-6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DE</a:t>
            </a:r>
            <a:r>
              <a:rPr dirty="0" sz="3600" spc="-6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LA</a:t>
            </a:r>
            <a:r>
              <a:rPr dirty="0" sz="3600" spc="-190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PRESENTACIÓN </a:t>
            </a:r>
            <a:r>
              <a:rPr dirty="0" sz="3600">
                <a:solidFill>
                  <a:srgbClr val="FFFFFF"/>
                </a:solidFill>
              </a:rPr>
              <a:t>ARIAL</a:t>
            </a:r>
            <a:r>
              <a:rPr dirty="0" sz="3600" spc="-18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BOLD</a:t>
            </a:r>
            <a:r>
              <a:rPr dirty="0" sz="3600" spc="-120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MAYÚSCULAS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501650" y="3133851"/>
            <a:ext cx="4420870" cy="964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editar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subtítulo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Arial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0623" y="5879559"/>
            <a:ext cx="626725" cy="6212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874800"/>
            <a:ext cx="12193270" cy="4618990"/>
          </a:xfrm>
          <a:custGeom>
            <a:avLst/>
            <a:gdLst/>
            <a:ahLst/>
            <a:cxnLst/>
            <a:rect l="l" t="t" r="r" b="b"/>
            <a:pathLst>
              <a:path w="12193270" h="4618990">
                <a:moveTo>
                  <a:pt x="12193200" y="0"/>
                </a:moveTo>
                <a:lnTo>
                  <a:pt x="0" y="0"/>
                </a:lnTo>
                <a:lnTo>
                  <a:pt x="0" y="4618799"/>
                </a:lnTo>
                <a:lnTo>
                  <a:pt x="12193200" y="4618799"/>
                </a:lnTo>
                <a:lnTo>
                  <a:pt x="121932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1160" y="412014"/>
            <a:ext cx="1713384" cy="1940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6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Cómo</a:t>
            </a:r>
            <a:r>
              <a:rPr dirty="0" spc="-45"/>
              <a:t> </a:t>
            </a:r>
            <a:r>
              <a:rPr dirty="0"/>
              <a:t>utilizar</a:t>
            </a:r>
            <a:r>
              <a:rPr dirty="0" spc="-30"/>
              <a:t> </a:t>
            </a:r>
            <a:r>
              <a:rPr dirty="0"/>
              <a:t>esta</a:t>
            </a:r>
            <a:r>
              <a:rPr dirty="0" spc="-40"/>
              <a:t> </a:t>
            </a:r>
            <a:r>
              <a:rPr dirty="0" spc="-10"/>
              <a:t>plantilla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237" y="1684020"/>
            <a:ext cx="3366135" cy="3787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plantilla,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encontrará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serie</a:t>
            </a:r>
            <a:r>
              <a:rPr dirty="0" sz="1400" spc="-25">
                <a:latin typeface="Arial"/>
                <a:cs typeface="Arial"/>
              </a:rPr>
              <a:t> de </a:t>
            </a:r>
            <a:r>
              <a:rPr dirty="0" sz="1400">
                <a:latin typeface="Arial"/>
                <a:cs typeface="Arial"/>
              </a:rPr>
              <a:t>diseños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página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incorporados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(Fig.1),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incluyen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diferentes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formatos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diapositivas: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portadas,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portadillas,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páginas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texto,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gráficos,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 marL="12700" marR="212090">
              <a:lnSpc>
                <a:spcPct val="97900"/>
              </a:lnSpc>
              <a:spcBef>
                <a:spcPts val="660"/>
              </a:spcBef>
            </a:pPr>
            <a:r>
              <a:rPr dirty="0" sz="1400">
                <a:latin typeface="Arial"/>
                <a:cs typeface="Arial"/>
              </a:rPr>
              <a:t>Puede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elegir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diseños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el </a:t>
            </a:r>
            <a:r>
              <a:rPr dirty="0" sz="1400">
                <a:latin typeface="Arial"/>
                <a:cs typeface="Arial"/>
              </a:rPr>
              <a:t>botón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"Nueva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diapositiva"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pestaña Inicio.</a:t>
            </a:r>
            <a:endParaRPr sz="1400">
              <a:latin typeface="Arial"/>
              <a:cs typeface="Arial"/>
            </a:endParaRPr>
          </a:p>
          <a:p>
            <a:pPr marL="12700" marR="21590">
              <a:lnSpc>
                <a:spcPct val="100000"/>
              </a:lnSpc>
              <a:spcBef>
                <a:spcPts val="625"/>
              </a:spcBef>
            </a:pPr>
            <a:r>
              <a:rPr dirty="0" sz="1400">
                <a:latin typeface="Arial"/>
                <a:cs typeface="Arial"/>
              </a:rPr>
              <a:t>Si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desea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utilizar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portadilla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25">
                <a:latin typeface="Arial"/>
                <a:cs typeface="Arial"/>
              </a:rPr>
              <a:t> una </a:t>
            </a:r>
            <a:r>
              <a:rPr dirty="0" sz="1400">
                <a:latin typeface="Arial"/>
                <a:cs typeface="Arial"/>
              </a:rPr>
              <a:t>imagen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propia,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inserte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imagen </a:t>
            </a:r>
            <a:r>
              <a:rPr dirty="0" sz="1400">
                <a:latin typeface="Arial"/>
                <a:cs typeface="Arial"/>
              </a:rPr>
              <a:t>seleccionando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pestaña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Diseño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luego </a:t>
            </a:r>
            <a:r>
              <a:rPr dirty="0" sz="1400">
                <a:latin typeface="Arial"/>
                <a:cs typeface="Arial"/>
              </a:rPr>
              <a:t>”Formato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fondo"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(Fig.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2).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Elija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opción </a:t>
            </a:r>
            <a:r>
              <a:rPr dirty="0" sz="1400">
                <a:latin typeface="Arial"/>
                <a:cs typeface="Arial"/>
              </a:rPr>
              <a:t>"Relleno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imagen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textura"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inserte </a:t>
            </a:r>
            <a:r>
              <a:rPr dirty="0" sz="1400">
                <a:latin typeface="Arial"/>
                <a:cs typeface="Arial"/>
              </a:rPr>
              <a:t>su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imagen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botón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"Archivo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...".</a:t>
            </a:r>
            <a:endParaRPr sz="1400">
              <a:latin typeface="Arial"/>
              <a:cs typeface="Arial"/>
            </a:endParaRPr>
          </a:p>
          <a:p>
            <a:pPr algn="just" marL="12700" marR="80645">
              <a:lnSpc>
                <a:spcPct val="100800"/>
              </a:lnSpc>
              <a:spcBef>
                <a:spcPts val="595"/>
              </a:spcBef>
            </a:pPr>
            <a:r>
              <a:rPr dirty="0" sz="1200" spc="-20">
                <a:solidFill>
                  <a:srgbClr val="92D050"/>
                </a:solidFill>
                <a:latin typeface="Arial"/>
                <a:cs typeface="Arial"/>
              </a:rPr>
              <a:t>Tenga</a:t>
            </a:r>
            <a:r>
              <a:rPr dirty="0" sz="1200" spc="-3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en</a:t>
            </a:r>
            <a:r>
              <a:rPr dirty="0" sz="1200" spc="-2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cuenta</a:t>
            </a:r>
            <a:r>
              <a:rPr dirty="0" sz="1200" spc="-2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que</a:t>
            </a:r>
            <a:r>
              <a:rPr dirty="0" sz="1200" spc="-2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su</a:t>
            </a:r>
            <a:r>
              <a:rPr dirty="0" sz="1200" spc="-2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imagen</a:t>
            </a:r>
            <a:r>
              <a:rPr dirty="0" sz="1200" spc="-3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debe</a:t>
            </a:r>
            <a:r>
              <a:rPr dirty="0" sz="1200" spc="-2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tener</a:t>
            </a:r>
            <a:r>
              <a:rPr dirty="0" sz="1200" spc="-2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92D050"/>
                </a:solidFill>
                <a:latin typeface="Arial"/>
                <a:cs typeface="Arial"/>
              </a:rPr>
              <a:t>una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relación</a:t>
            </a:r>
            <a:r>
              <a:rPr dirty="0" sz="1200" spc="-3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pantalla</a:t>
            </a:r>
            <a:r>
              <a:rPr dirty="0" sz="1200" spc="-3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panorámica</a:t>
            </a:r>
            <a:r>
              <a:rPr dirty="0" sz="1200" spc="-3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(16x9)</a:t>
            </a:r>
            <a:r>
              <a:rPr dirty="0" sz="1200" spc="-3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para</a:t>
            </a:r>
            <a:r>
              <a:rPr dirty="0" sz="1200" spc="-3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92D050"/>
                </a:solidFill>
                <a:latin typeface="Arial"/>
                <a:cs typeface="Arial"/>
              </a:rPr>
              <a:t>que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no</a:t>
            </a:r>
            <a:r>
              <a:rPr dirty="0" sz="1200" spc="-1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2D050"/>
                </a:solidFill>
                <a:latin typeface="Arial"/>
                <a:cs typeface="Arial"/>
              </a:rPr>
              <a:t>se</a:t>
            </a:r>
            <a:r>
              <a:rPr dirty="0" sz="1200" spc="-10">
                <a:solidFill>
                  <a:srgbClr val="92D050"/>
                </a:solidFill>
                <a:latin typeface="Arial"/>
                <a:cs typeface="Arial"/>
              </a:rPr>
              <a:t> distorsione.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821" y="1695448"/>
            <a:ext cx="4203682" cy="38704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81019" y="5747003"/>
            <a:ext cx="25209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Fig.1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36569" y="1688236"/>
            <a:ext cx="2199005" cy="4004310"/>
            <a:chOff x="8936569" y="1688236"/>
            <a:chExt cx="2199005" cy="40043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6569" y="1688236"/>
              <a:ext cx="2198499" cy="40038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26017" y="2746072"/>
              <a:ext cx="1537970" cy="384810"/>
            </a:xfrm>
            <a:custGeom>
              <a:avLst/>
              <a:gdLst/>
              <a:ahLst/>
              <a:cxnLst/>
              <a:rect l="l" t="t" r="r" b="b"/>
              <a:pathLst>
                <a:path w="1537970" h="384810">
                  <a:moveTo>
                    <a:pt x="0" y="192292"/>
                  </a:moveTo>
                  <a:lnTo>
                    <a:pt x="13861" y="155752"/>
                  </a:lnTo>
                  <a:lnTo>
                    <a:pt x="53727" y="121526"/>
                  </a:lnTo>
                  <a:lnTo>
                    <a:pt x="117021" y="90260"/>
                  </a:lnTo>
                  <a:lnTo>
                    <a:pt x="156648" y="75938"/>
                  </a:lnTo>
                  <a:lnTo>
                    <a:pt x="201166" y="62598"/>
                  </a:lnTo>
                  <a:lnTo>
                    <a:pt x="250252" y="50319"/>
                  </a:lnTo>
                  <a:lnTo>
                    <a:pt x="303583" y="39184"/>
                  </a:lnTo>
                  <a:lnTo>
                    <a:pt x="360839" y="29271"/>
                  </a:lnTo>
                  <a:lnTo>
                    <a:pt x="421697" y="20663"/>
                  </a:lnTo>
                  <a:lnTo>
                    <a:pt x="485834" y="13439"/>
                  </a:lnTo>
                  <a:lnTo>
                    <a:pt x="552929" y="7680"/>
                  </a:lnTo>
                  <a:lnTo>
                    <a:pt x="622660" y="3467"/>
                  </a:lnTo>
                  <a:lnTo>
                    <a:pt x="694703" y="880"/>
                  </a:lnTo>
                  <a:lnTo>
                    <a:pt x="768738" y="0"/>
                  </a:lnTo>
                  <a:lnTo>
                    <a:pt x="842773" y="880"/>
                  </a:lnTo>
                  <a:lnTo>
                    <a:pt x="914816" y="3467"/>
                  </a:lnTo>
                  <a:lnTo>
                    <a:pt x="984547" y="7680"/>
                  </a:lnTo>
                  <a:lnTo>
                    <a:pt x="1051642" y="13439"/>
                  </a:lnTo>
                  <a:lnTo>
                    <a:pt x="1115779" y="20663"/>
                  </a:lnTo>
                  <a:lnTo>
                    <a:pt x="1176637" y="29271"/>
                  </a:lnTo>
                  <a:lnTo>
                    <a:pt x="1233893" y="39184"/>
                  </a:lnTo>
                  <a:lnTo>
                    <a:pt x="1287224" y="50319"/>
                  </a:lnTo>
                  <a:lnTo>
                    <a:pt x="1336310" y="62598"/>
                  </a:lnTo>
                  <a:lnTo>
                    <a:pt x="1380828" y="75938"/>
                  </a:lnTo>
                  <a:lnTo>
                    <a:pt x="1420455" y="90260"/>
                  </a:lnTo>
                  <a:lnTo>
                    <a:pt x="1483749" y="121526"/>
                  </a:lnTo>
                  <a:lnTo>
                    <a:pt x="1523615" y="155752"/>
                  </a:lnTo>
                  <a:lnTo>
                    <a:pt x="1537477" y="192292"/>
                  </a:lnTo>
                  <a:lnTo>
                    <a:pt x="1533957" y="210811"/>
                  </a:lnTo>
                  <a:lnTo>
                    <a:pt x="1506771" y="246274"/>
                  </a:lnTo>
                  <a:lnTo>
                    <a:pt x="1454869" y="279101"/>
                  </a:lnTo>
                  <a:lnTo>
                    <a:pt x="1380828" y="308646"/>
                  </a:lnTo>
                  <a:lnTo>
                    <a:pt x="1336310" y="321986"/>
                  </a:lnTo>
                  <a:lnTo>
                    <a:pt x="1287224" y="334265"/>
                  </a:lnTo>
                  <a:lnTo>
                    <a:pt x="1233893" y="345400"/>
                  </a:lnTo>
                  <a:lnTo>
                    <a:pt x="1176637" y="355313"/>
                  </a:lnTo>
                  <a:lnTo>
                    <a:pt x="1115779" y="363921"/>
                  </a:lnTo>
                  <a:lnTo>
                    <a:pt x="1051642" y="371145"/>
                  </a:lnTo>
                  <a:lnTo>
                    <a:pt x="984547" y="376904"/>
                  </a:lnTo>
                  <a:lnTo>
                    <a:pt x="914816" y="381117"/>
                  </a:lnTo>
                  <a:lnTo>
                    <a:pt x="842773" y="383704"/>
                  </a:lnTo>
                  <a:lnTo>
                    <a:pt x="768738" y="384585"/>
                  </a:lnTo>
                  <a:lnTo>
                    <a:pt x="694703" y="383704"/>
                  </a:lnTo>
                  <a:lnTo>
                    <a:pt x="622660" y="381117"/>
                  </a:lnTo>
                  <a:lnTo>
                    <a:pt x="552929" y="376904"/>
                  </a:lnTo>
                  <a:lnTo>
                    <a:pt x="485834" y="371145"/>
                  </a:lnTo>
                  <a:lnTo>
                    <a:pt x="421697" y="363921"/>
                  </a:lnTo>
                  <a:lnTo>
                    <a:pt x="360839" y="355313"/>
                  </a:lnTo>
                  <a:lnTo>
                    <a:pt x="303583" y="345400"/>
                  </a:lnTo>
                  <a:lnTo>
                    <a:pt x="250252" y="334265"/>
                  </a:lnTo>
                  <a:lnTo>
                    <a:pt x="201166" y="321986"/>
                  </a:lnTo>
                  <a:lnTo>
                    <a:pt x="156648" y="308646"/>
                  </a:lnTo>
                  <a:lnTo>
                    <a:pt x="117021" y="294324"/>
                  </a:lnTo>
                  <a:lnTo>
                    <a:pt x="53727" y="263058"/>
                  </a:lnTo>
                  <a:lnTo>
                    <a:pt x="13861" y="228832"/>
                  </a:lnTo>
                  <a:lnTo>
                    <a:pt x="0" y="192292"/>
                  </a:lnTo>
                  <a:close/>
                </a:path>
              </a:pathLst>
            </a:custGeom>
            <a:ln w="19050">
              <a:solidFill>
                <a:srgbClr val="64A7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026017" y="3509200"/>
              <a:ext cx="715010" cy="313690"/>
            </a:xfrm>
            <a:custGeom>
              <a:avLst/>
              <a:gdLst/>
              <a:ahLst/>
              <a:cxnLst/>
              <a:rect l="l" t="t" r="r" b="b"/>
              <a:pathLst>
                <a:path w="715009" h="313689">
                  <a:moveTo>
                    <a:pt x="0" y="156754"/>
                  </a:moveTo>
                  <a:lnTo>
                    <a:pt x="22355" y="102057"/>
                  </a:lnTo>
                  <a:lnTo>
                    <a:pt x="84040" y="55759"/>
                  </a:lnTo>
                  <a:lnTo>
                    <a:pt x="127107" y="36866"/>
                  </a:lnTo>
                  <a:lnTo>
                    <a:pt x="176980" y="21401"/>
                  </a:lnTo>
                  <a:lnTo>
                    <a:pt x="232647" y="9806"/>
                  </a:lnTo>
                  <a:lnTo>
                    <a:pt x="293101" y="2525"/>
                  </a:lnTo>
                  <a:lnTo>
                    <a:pt x="357333" y="0"/>
                  </a:lnTo>
                  <a:lnTo>
                    <a:pt x="421564" y="2525"/>
                  </a:lnTo>
                  <a:lnTo>
                    <a:pt x="482018" y="9806"/>
                  </a:lnTo>
                  <a:lnTo>
                    <a:pt x="537685" y="21401"/>
                  </a:lnTo>
                  <a:lnTo>
                    <a:pt x="587558" y="36866"/>
                  </a:lnTo>
                  <a:lnTo>
                    <a:pt x="630625" y="55759"/>
                  </a:lnTo>
                  <a:lnTo>
                    <a:pt x="665879" y="77637"/>
                  </a:lnTo>
                  <a:lnTo>
                    <a:pt x="708908" y="128577"/>
                  </a:lnTo>
                  <a:lnTo>
                    <a:pt x="714666" y="156754"/>
                  </a:lnTo>
                  <a:lnTo>
                    <a:pt x="708908" y="184931"/>
                  </a:lnTo>
                  <a:lnTo>
                    <a:pt x="665879" y="235871"/>
                  </a:lnTo>
                  <a:lnTo>
                    <a:pt x="630625" y="257749"/>
                  </a:lnTo>
                  <a:lnTo>
                    <a:pt x="587558" y="276642"/>
                  </a:lnTo>
                  <a:lnTo>
                    <a:pt x="537685" y="292107"/>
                  </a:lnTo>
                  <a:lnTo>
                    <a:pt x="482018" y="303702"/>
                  </a:lnTo>
                  <a:lnTo>
                    <a:pt x="421564" y="310983"/>
                  </a:lnTo>
                  <a:lnTo>
                    <a:pt x="357333" y="313509"/>
                  </a:lnTo>
                  <a:lnTo>
                    <a:pt x="293101" y="310983"/>
                  </a:lnTo>
                  <a:lnTo>
                    <a:pt x="232647" y="303702"/>
                  </a:lnTo>
                  <a:lnTo>
                    <a:pt x="176980" y="292107"/>
                  </a:lnTo>
                  <a:lnTo>
                    <a:pt x="127107" y="276642"/>
                  </a:lnTo>
                  <a:lnTo>
                    <a:pt x="84040" y="257749"/>
                  </a:lnTo>
                  <a:lnTo>
                    <a:pt x="48786" y="235871"/>
                  </a:lnTo>
                  <a:lnTo>
                    <a:pt x="5757" y="184931"/>
                  </a:lnTo>
                  <a:lnTo>
                    <a:pt x="0" y="156754"/>
                  </a:lnTo>
                  <a:close/>
                </a:path>
              </a:pathLst>
            </a:custGeom>
            <a:ln w="19050">
              <a:solidFill>
                <a:srgbClr val="64A7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832328" y="5747003"/>
            <a:ext cx="25209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Fig.2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6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UNED</a:t>
            </a:r>
            <a:r>
              <a:rPr dirty="0" spc="-60"/>
              <a:t> </a:t>
            </a:r>
            <a:r>
              <a:rPr dirty="0"/>
              <a:t>colores</a:t>
            </a:r>
            <a:r>
              <a:rPr dirty="0" spc="-70"/>
              <a:t> </a:t>
            </a:r>
            <a:r>
              <a:rPr dirty="0" spc="-10"/>
              <a:t>corporativos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237" y="1684020"/>
            <a:ext cx="3670300" cy="6565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 marR="5080">
              <a:lnSpc>
                <a:spcPct val="97900"/>
              </a:lnSpc>
              <a:spcBef>
                <a:spcPts val="135"/>
              </a:spcBef>
            </a:pP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tablas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gráficos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plantilla,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intente </a:t>
            </a:r>
            <a:r>
              <a:rPr dirty="0" sz="1400">
                <a:latin typeface="Arial"/>
                <a:cs typeface="Arial"/>
              </a:rPr>
              <a:t>usar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primero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colores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más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cálidos: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según</a:t>
            </a:r>
            <a:r>
              <a:rPr dirty="0" sz="1400" spc="-25">
                <a:latin typeface="Arial"/>
                <a:cs typeface="Arial"/>
              </a:rPr>
              <a:t> el </a:t>
            </a:r>
            <a:r>
              <a:rPr dirty="0" sz="1400">
                <a:latin typeface="Arial"/>
                <a:cs typeface="Arial"/>
              </a:rPr>
              <a:t>orden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siguiente: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8473" y="1684020"/>
            <a:ext cx="4687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Los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colores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corporativos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están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incluidos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plantilla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3520" y="3838065"/>
            <a:ext cx="1154430" cy="1065530"/>
          </a:xfrm>
          <a:prstGeom prst="rect">
            <a:avLst/>
          </a:prstGeom>
          <a:solidFill>
            <a:srgbClr val="00533D"/>
          </a:solidFill>
        </p:spPr>
        <p:txBody>
          <a:bodyPr wrap="square" lIns="0" tIns="36830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29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UNED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83</a:t>
            </a:r>
            <a:endParaRPr sz="1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9589" y="2633470"/>
          <a:ext cx="3850640" cy="1064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525"/>
                <a:gridCol w="155575"/>
                <a:gridCol w="1153795"/>
                <a:gridCol w="158750"/>
                <a:gridCol w="1153795"/>
              </a:tblGrid>
              <a:tr h="2698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solidFill>
                      <a:srgbClr val="64A7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Blue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solidFill>
                      <a:srgbClr val="5165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Tangerine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solidFill>
                      <a:srgbClr val="E36844"/>
                    </a:solidFill>
                  </a:tcPr>
                </a:tc>
              </a:tr>
              <a:tr h="79438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116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64A7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5165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111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E3684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815760" y="3838066"/>
            <a:ext cx="1152525" cy="1065530"/>
          </a:xfrm>
          <a:prstGeom prst="rect">
            <a:avLst/>
          </a:prstGeom>
          <a:solidFill>
            <a:srgbClr val="902049"/>
          </a:solidFill>
        </p:spPr>
        <p:txBody>
          <a:bodyPr wrap="square" lIns="0" tIns="36830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29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Raspberry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144</a:t>
            </a:r>
            <a:endParaRPr sz="1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74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937" y="3838065"/>
            <a:ext cx="1151255" cy="1065530"/>
          </a:xfrm>
          <a:prstGeom prst="rect">
            <a:avLst/>
          </a:prstGeom>
          <a:solidFill>
            <a:srgbClr val="DC5467"/>
          </a:solidFill>
        </p:spPr>
        <p:txBody>
          <a:bodyPr wrap="square" lIns="0" tIns="36830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29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Strawberry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218</a:t>
            </a:r>
            <a:endParaRPr sz="1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82</a:t>
            </a:r>
            <a:endParaRPr sz="1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104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84825" y="2222205"/>
            <a:ext cx="1974214" cy="2270125"/>
            <a:chOff x="5584825" y="2222205"/>
            <a:chExt cx="1974214" cy="227012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4825" y="2222205"/>
              <a:ext cx="1973920" cy="22695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60576" y="2479728"/>
              <a:ext cx="1317625" cy="1158875"/>
            </a:xfrm>
            <a:custGeom>
              <a:avLst/>
              <a:gdLst/>
              <a:ahLst/>
              <a:cxnLst/>
              <a:rect l="l" t="t" r="r" b="b"/>
              <a:pathLst>
                <a:path w="1317625" h="1158875">
                  <a:moveTo>
                    <a:pt x="0" y="0"/>
                  </a:moveTo>
                  <a:lnTo>
                    <a:pt x="1317356" y="0"/>
                  </a:lnTo>
                  <a:lnTo>
                    <a:pt x="1317356" y="1158714"/>
                  </a:lnTo>
                  <a:lnTo>
                    <a:pt x="0" y="115871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670"/>
              </a:lnSpc>
              <a:spcBef>
                <a:spcPts val="100"/>
              </a:spcBef>
            </a:pPr>
            <a:r>
              <a:rPr dirty="0"/>
              <a:t>Página</a:t>
            </a:r>
            <a:r>
              <a:rPr dirty="0" spc="-30"/>
              <a:t> </a:t>
            </a:r>
            <a:r>
              <a:rPr dirty="0"/>
              <a:t>+</a:t>
            </a:r>
            <a:r>
              <a:rPr dirty="0" spc="-25"/>
              <a:t> </a:t>
            </a:r>
            <a:r>
              <a:rPr dirty="0" spc="-10"/>
              <a:t>texto.</a:t>
            </a:r>
          </a:p>
          <a:p>
            <a:pPr marL="12700">
              <a:lnSpc>
                <a:spcPts val="3670"/>
              </a:lnSpc>
            </a:pPr>
            <a:r>
              <a:rPr dirty="0" spc="-10"/>
              <a:t>Titular:</a:t>
            </a:r>
            <a:r>
              <a:rPr dirty="0" spc="-155"/>
              <a:t> </a:t>
            </a:r>
            <a:r>
              <a:rPr dirty="0"/>
              <a:t>Arial</a:t>
            </a:r>
            <a:r>
              <a:rPr dirty="0" spc="-40"/>
              <a:t> </a:t>
            </a:r>
            <a:r>
              <a:rPr dirty="0"/>
              <a:t>Bold,</a:t>
            </a:r>
            <a:r>
              <a:rPr dirty="0" spc="-35"/>
              <a:t> </a:t>
            </a:r>
            <a:r>
              <a:rPr dirty="0"/>
              <a:t>32</a:t>
            </a:r>
            <a:r>
              <a:rPr dirty="0" spc="-45"/>
              <a:t> </a:t>
            </a:r>
            <a:r>
              <a:rPr dirty="0" spc="-20"/>
              <a:t>ptos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3237" y="1681988"/>
            <a:ext cx="9144635" cy="2593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Subtítulo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Arial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Bold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18pt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dirty="0" sz="1800">
                <a:latin typeface="Arial"/>
                <a:cs typeface="Arial"/>
              </a:rPr>
              <a:t>Cuerpo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texto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(Primer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nivel)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Arial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Regular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18pt</a:t>
            </a:r>
            <a:r>
              <a:rPr dirty="0" sz="1800">
                <a:solidFill>
                  <a:srgbClr val="902049"/>
                </a:solidFill>
                <a:latin typeface="Arial"/>
                <a:cs typeface="Arial"/>
              </a:rPr>
              <a:t>.</a:t>
            </a:r>
            <a:r>
              <a:rPr dirty="0" sz="1800" spc="-20">
                <a:solidFill>
                  <a:srgbClr val="902049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Lorem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ipsum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dolor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amet,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consectetur</a:t>
            </a:r>
            <a:endParaRPr sz="1800">
              <a:latin typeface="Arial"/>
              <a:cs typeface="Arial"/>
            </a:endParaRPr>
          </a:p>
          <a:p>
            <a:pPr marL="12700" marR="55880">
              <a:lnSpc>
                <a:spcPct val="100000"/>
              </a:lnSpc>
              <a:spcBef>
                <a:spcPts val="20"/>
              </a:spcBef>
            </a:pPr>
            <a:r>
              <a:rPr dirty="0" sz="1800">
                <a:latin typeface="Arial"/>
                <a:cs typeface="Arial"/>
              </a:rPr>
              <a:t>adipiscing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elit.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Quisque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pulvinar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congue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condimentum.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vehicula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urna.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Etiam </a:t>
            </a:r>
            <a:r>
              <a:rPr dirty="0" sz="1800">
                <a:latin typeface="Arial"/>
                <a:cs typeface="Arial"/>
              </a:rPr>
              <a:t>dapibus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mauris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lorem.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hac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habitasse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platea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dictumst.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Lorem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ipsum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dolor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amet, </a:t>
            </a:r>
            <a:r>
              <a:rPr dirty="0" sz="1800">
                <a:latin typeface="Arial"/>
                <a:cs typeface="Arial"/>
              </a:rPr>
              <a:t>consectetur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adipiscing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elit.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Quisque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viverra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tristique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ullamcorper.</a:t>
            </a:r>
            <a:endParaRPr sz="18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840"/>
              </a:spcBef>
              <a:buClr>
                <a:srgbClr val="64A73E"/>
              </a:buClr>
              <a:buSzPct val="116666"/>
              <a:buChar char="■"/>
              <a:tabLst>
                <a:tab pos="192405" algn="l"/>
              </a:tabLst>
            </a:pPr>
            <a:r>
              <a:rPr dirty="0" sz="1800">
                <a:latin typeface="Arial"/>
                <a:cs typeface="Arial"/>
              </a:rPr>
              <a:t>Alineación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izquierda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(Segundo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nivel)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Arial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Regular</a:t>
            </a:r>
            <a:r>
              <a:rPr dirty="0" sz="1800" spc="-20">
                <a:latin typeface="Arial"/>
                <a:cs typeface="Arial"/>
              </a:rPr>
              <a:t> 18pt</a:t>
            </a:r>
            <a:endParaRPr sz="1800">
              <a:latin typeface="Arial"/>
              <a:cs typeface="Arial"/>
            </a:endParaRPr>
          </a:p>
          <a:p>
            <a:pPr algn="r" lvl="1" marL="194945" marR="6015355" indent="-194945">
              <a:lnSpc>
                <a:spcPct val="100000"/>
              </a:lnSpc>
              <a:spcBef>
                <a:spcPts val="320"/>
              </a:spcBef>
              <a:buClr>
                <a:srgbClr val="64A73E"/>
              </a:buClr>
              <a:buSzPct val="112500"/>
              <a:buChar char="■"/>
              <a:tabLst>
                <a:tab pos="194945" algn="l"/>
              </a:tabLst>
            </a:pPr>
            <a:r>
              <a:rPr dirty="0" sz="1600" spc="-20">
                <a:latin typeface="Arial"/>
                <a:cs typeface="Arial"/>
              </a:rPr>
              <a:t>Tercer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nivel</a:t>
            </a:r>
            <a:r>
              <a:rPr dirty="0" sz="1600" spc="-11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Arial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Regular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16pt</a:t>
            </a:r>
            <a:endParaRPr sz="1600">
              <a:latin typeface="Arial"/>
              <a:cs typeface="Arial"/>
            </a:endParaRPr>
          </a:p>
          <a:p>
            <a:pPr algn="r" lvl="2" marL="199390" marR="6060440" indent="-199390">
              <a:lnSpc>
                <a:spcPct val="100000"/>
              </a:lnSpc>
              <a:spcBef>
                <a:spcPts val="395"/>
              </a:spcBef>
              <a:buClr>
                <a:srgbClr val="64A73E"/>
              </a:buClr>
              <a:buSzPct val="114285"/>
              <a:buChar char="■"/>
              <a:tabLst>
                <a:tab pos="199390" algn="l"/>
              </a:tabLst>
            </a:pPr>
            <a:r>
              <a:rPr dirty="0" sz="1400">
                <a:latin typeface="Arial"/>
                <a:cs typeface="Arial"/>
              </a:rPr>
              <a:t>Cuarto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nivel</a:t>
            </a:r>
            <a:r>
              <a:rPr dirty="0" sz="1400" spc="2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Arial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Regular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14pt</a:t>
            </a:r>
            <a:endParaRPr sz="1400">
              <a:latin typeface="Arial"/>
              <a:cs typeface="Arial"/>
            </a:endParaRPr>
          </a:p>
          <a:p>
            <a:pPr lvl="3" marL="844550" indent="-205740">
              <a:lnSpc>
                <a:spcPct val="100000"/>
              </a:lnSpc>
              <a:spcBef>
                <a:spcPts val="405"/>
              </a:spcBef>
              <a:buClr>
                <a:srgbClr val="64A73E"/>
              </a:buClr>
              <a:buSzPct val="114285"/>
              <a:buChar char="■"/>
              <a:tabLst>
                <a:tab pos="844550" algn="l"/>
              </a:tabLst>
            </a:pPr>
            <a:r>
              <a:rPr dirty="0" sz="1400">
                <a:latin typeface="Arial"/>
                <a:cs typeface="Arial"/>
              </a:rPr>
              <a:t>Quinto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nivel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Arial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Regular</a:t>
            </a:r>
            <a:r>
              <a:rPr dirty="0" sz="1400" spc="-20">
                <a:latin typeface="Arial"/>
                <a:cs typeface="Arial"/>
              </a:rPr>
              <a:t> 12pt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dirty="0"/>
              <a:t>Página</a:t>
            </a:r>
            <a:r>
              <a:rPr dirty="0" spc="-40"/>
              <a:t> </a:t>
            </a:r>
            <a:r>
              <a:rPr dirty="0"/>
              <a:t>dos</a:t>
            </a:r>
            <a:r>
              <a:rPr dirty="0" spc="-30"/>
              <a:t> </a:t>
            </a:r>
            <a:r>
              <a:rPr dirty="0"/>
              <a:t>columnas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 spc="-10"/>
              <a:t>texto. Titular:</a:t>
            </a:r>
            <a:r>
              <a:rPr dirty="0" spc="-155"/>
              <a:t> </a:t>
            </a:r>
            <a:r>
              <a:rPr dirty="0"/>
              <a:t>Arial</a:t>
            </a:r>
            <a:r>
              <a:rPr dirty="0" spc="-40"/>
              <a:t> </a:t>
            </a:r>
            <a:r>
              <a:rPr dirty="0"/>
              <a:t>Bold,</a:t>
            </a:r>
            <a:r>
              <a:rPr dirty="0" spc="-35"/>
              <a:t> </a:t>
            </a:r>
            <a:r>
              <a:rPr dirty="0"/>
              <a:t>32</a:t>
            </a:r>
            <a:r>
              <a:rPr dirty="0" spc="-45"/>
              <a:t> </a:t>
            </a:r>
            <a:r>
              <a:rPr dirty="0" spc="-20"/>
              <a:t>ptos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 </a:t>
            </a:r>
            <a:r>
              <a:rPr dirty="0" spc="-20"/>
              <a:t>UNED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Título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 spc="-10"/>
              <a:t>presentación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dirty="0"/>
              <a:t>Subtítulo</a:t>
            </a:r>
            <a:r>
              <a:rPr dirty="0" spc="-25"/>
              <a:t> </a:t>
            </a:r>
            <a:r>
              <a:rPr dirty="0"/>
              <a:t>en</a:t>
            </a:r>
            <a:r>
              <a:rPr dirty="0" spc="-80"/>
              <a:t> </a:t>
            </a:r>
            <a:r>
              <a:rPr dirty="0"/>
              <a:t>Arial</a:t>
            </a:r>
            <a:r>
              <a:rPr dirty="0" spc="-10"/>
              <a:t> </a:t>
            </a:r>
            <a:r>
              <a:rPr dirty="0"/>
              <a:t>Bold</a:t>
            </a:r>
            <a:r>
              <a:rPr dirty="0" spc="-25"/>
              <a:t> </a:t>
            </a:r>
            <a:r>
              <a:rPr dirty="0" spc="-20"/>
              <a:t>14pt</a:t>
            </a:r>
          </a:p>
          <a:p>
            <a:pPr marL="12700" marR="152400">
              <a:lnSpc>
                <a:spcPct val="97900"/>
              </a:lnSpc>
              <a:spcBef>
                <a:spcPts val="25"/>
              </a:spcBef>
            </a:pP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Cuerpo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texto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Primer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nivel</a:t>
            </a:r>
            <a:r>
              <a:rPr dirty="0" sz="1400" spc="-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Arial</a:t>
            </a:r>
            <a:r>
              <a:rPr dirty="0" sz="14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14pt.</a:t>
            </a:r>
            <a:r>
              <a:rPr dirty="0" sz="14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dirty="0" sz="14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Increase/Decrease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List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Level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buttons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Paragraph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tab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toggle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between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r>
              <a:rPr dirty="0" sz="14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levels.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Lorem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ipsum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dolor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sit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amet,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99600"/>
              </a:lnSpc>
              <a:spcBef>
                <a:spcPts val="30"/>
              </a:spcBef>
            </a:pP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consectetur</a:t>
            </a:r>
            <a:r>
              <a:rPr dirty="0" sz="1400" spc="-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adipiscing</a:t>
            </a:r>
            <a:r>
              <a:rPr dirty="0" sz="1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elit.</a:t>
            </a:r>
            <a:r>
              <a:rPr dirty="0" sz="1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Quisque</a:t>
            </a:r>
            <a:r>
              <a:rPr dirty="0" sz="14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pulvinar</a:t>
            </a:r>
            <a:r>
              <a:rPr dirty="0" sz="14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congue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condimentum.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Nam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sit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amet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vehicula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urna.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Etiam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dapibus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mauris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lorem.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hac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habitasse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platea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dictumst.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Lorem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ipsum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dolor</a:t>
            </a:r>
            <a:r>
              <a:rPr dirty="0" sz="1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sit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amet,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consectetur</a:t>
            </a:r>
            <a:r>
              <a:rPr dirty="0" sz="1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adipiscing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elit.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Quisque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viverra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tristique</a:t>
            </a:r>
            <a:r>
              <a:rPr dirty="0" sz="1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ullamcorper.</a:t>
            </a:r>
            <a:endParaRPr sz="1400">
              <a:latin typeface="Arial"/>
              <a:cs typeface="Arial"/>
            </a:endParaRPr>
          </a:p>
          <a:p>
            <a:pPr marL="12700" marR="81280">
              <a:lnSpc>
                <a:spcPct val="100000"/>
              </a:lnSpc>
              <a:spcBef>
                <a:spcPts val="1225"/>
              </a:spcBef>
            </a:pP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Lorem</a:t>
            </a:r>
            <a:r>
              <a:rPr dirty="0" sz="1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ipsum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dolor</a:t>
            </a:r>
            <a:r>
              <a:rPr dirty="0" sz="1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sit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amet,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consectetur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adipiscing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elit.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Praesent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vel</a:t>
            </a:r>
            <a:r>
              <a:rPr dirty="0" sz="14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ex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eu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mi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suscipit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ultricies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eget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massa.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Sed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eu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odio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gravida,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vehicula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erat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eu,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aliquam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lorem.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Phasellus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at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facilisis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odio.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Quisque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magna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tellus,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cursus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euismod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eget,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fringilla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dui.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Donec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viverra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porttitor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velit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tempor.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Sed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enim</a:t>
            </a:r>
            <a:r>
              <a:rPr dirty="0" sz="1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nulla,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suscipit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volutpat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ultrices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nec,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posuere.</a:t>
            </a:r>
            <a:endParaRPr sz="1400">
              <a:latin typeface="Arial"/>
              <a:cs typeface="Arial"/>
            </a:endParaRPr>
          </a:p>
          <a:p>
            <a:pPr marL="177800" marR="497205" indent="-165100">
              <a:lnSpc>
                <a:spcPct val="101400"/>
              </a:lnSpc>
              <a:spcBef>
                <a:spcPts val="795"/>
              </a:spcBef>
              <a:buClr>
                <a:srgbClr val="64A73E"/>
              </a:buClr>
              <a:buSzPct val="121428"/>
              <a:buChar char="■"/>
              <a:tabLst>
                <a:tab pos="177800" algn="l"/>
              </a:tabLst>
            </a:pP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Alineación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izquierda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bullet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point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(Segundo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nivel)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Arial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20" b="0">
                <a:solidFill>
                  <a:srgbClr val="000000"/>
                </a:solidFill>
                <a:latin typeface="Arial"/>
                <a:cs typeface="Arial"/>
              </a:rPr>
              <a:t>14pt</a:t>
            </a:r>
            <a:endParaRPr sz="1400">
              <a:latin typeface="Arial"/>
              <a:cs typeface="Arial"/>
            </a:endParaRPr>
          </a:p>
          <a:p>
            <a:pPr marL="177800" marR="713105" indent="-165100">
              <a:lnSpc>
                <a:spcPts val="1610"/>
              </a:lnSpc>
              <a:spcBef>
                <a:spcPts val="925"/>
              </a:spcBef>
              <a:buClr>
                <a:srgbClr val="64A73E"/>
              </a:buClr>
              <a:buSzPct val="121428"/>
              <a:buChar char="■"/>
              <a:tabLst>
                <a:tab pos="177800" algn="l"/>
              </a:tabLst>
            </a:pP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Aliquam</a:t>
            </a:r>
            <a:r>
              <a:rPr dirty="0" sz="14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4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accumsan</a:t>
            </a:r>
            <a:r>
              <a:rPr dirty="0" sz="14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ante.</a:t>
            </a:r>
            <a:r>
              <a:rPr dirty="0" sz="1400" spc="-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Aliquam</a:t>
            </a:r>
            <a:r>
              <a:rPr dirty="0" sz="14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mauris</a:t>
            </a:r>
            <a:r>
              <a:rPr dirty="0" sz="14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tellus,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scelerisque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id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nibh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id,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pharetra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ultricies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0000"/>
                </a:solidFill>
                <a:latin typeface="Arial"/>
                <a:cs typeface="Arial"/>
              </a:rPr>
              <a:t>magna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8475" y="1683003"/>
            <a:ext cx="4804410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dirty="0" sz="1600" b="1">
                <a:solidFill>
                  <a:srgbClr val="64A73E"/>
                </a:solidFill>
                <a:latin typeface="Arial"/>
                <a:cs typeface="Arial"/>
              </a:rPr>
              <a:t>Aliquam</a:t>
            </a:r>
            <a:r>
              <a:rPr dirty="0" sz="1600" spc="-25" b="1">
                <a:solidFill>
                  <a:srgbClr val="64A73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4A73E"/>
                </a:solidFill>
                <a:latin typeface="Arial"/>
                <a:cs typeface="Arial"/>
              </a:rPr>
              <a:t>in</a:t>
            </a:r>
            <a:r>
              <a:rPr dirty="0" sz="1600" spc="-25" b="1">
                <a:solidFill>
                  <a:srgbClr val="64A73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4A73E"/>
                </a:solidFill>
                <a:latin typeface="Arial"/>
                <a:cs typeface="Arial"/>
              </a:rPr>
              <a:t>accumsan</a:t>
            </a:r>
            <a:r>
              <a:rPr dirty="0" sz="1600" spc="-30" b="1">
                <a:solidFill>
                  <a:srgbClr val="64A73E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64A73E"/>
                </a:solidFill>
                <a:latin typeface="Arial"/>
                <a:cs typeface="Arial"/>
              </a:rPr>
              <a:t>ante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7900"/>
              </a:lnSpc>
              <a:spcBef>
                <a:spcPts val="25"/>
              </a:spcBef>
            </a:pPr>
            <a:r>
              <a:rPr dirty="0" sz="1400">
                <a:latin typeface="Arial"/>
                <a:cs typeface="Arial"/>
              </a:rPr>
              <a:t>Aliquam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mauris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tellus,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scelerisque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nibh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id,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pharetra </a:t>
            </a:r>
            <a:r>
              <a:rPr dirty="0" sz="1400">
                <a:latin typeface="Arial"/>
                <a:cs typeface="Arial"/>
              </a:rPr>
              <a:t>ultricies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magna.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Praesent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sapien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justo,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eleifend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eget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dapibus </a:t>
            </a:r>
            <a:r>
              <a:rPr dirty="0" sz="1400">
                <a:latin typeface="Arial"/>
                <a:cs typeface="Arial"/>
              </a:rPr>
              <a:t>eu,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volutpat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arcu.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eleifend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sem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eget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lacinia.</a:t>
            </a:r>
            <a:endParaRPr sz="1400">
              <a:latin typeface="Arial"/>
              <a:cs typeface="Arial"/>
            </a:endParaRPr>
          </a:p>
          <a:p>
            <a:pPr marL="12700" marR="151765">
              <a:lnSpc>
                <a:spcPct val="99600"/>
              </a:lnSpc>
              <a:spcBef>
                <a:spcPts val="30"/>
              </a:spcBef>
            </a:pPr>
            <a:r>
              <a:rPr dirty="0" sz="1400">
                <a:latin typeface="Arial"/>
                <a:cs typeface="Arial"/>
              </a:rPr>
              <a:t>Proin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faucibus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pellentesque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ligula,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tincidunt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metus </a:t>
            </a:r>
            <a:r>
              <a:rPr dirty="0" sz="1400">
                <a:latin typeface="Arial"/>
                <a:cs typeface="Arial"/>
              </a:rPr>
              <a:t>laoreet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eget.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vitae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arcu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nunc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tincidunt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blandit.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Sed </a:t>
            </a:r>
            <a:r>
              <a:rPr dirty="0" sz="1400">
                <a:latin typeface="Arial"/>
                <a:cs typeface="Arial"/>
              </a:rPr>
              <a:t>mattis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ullamcorper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consectetur.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Etiam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semper,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ante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sed </a:t>
            </a:r>
            <a:r>
              <a:rPr dirty="0" sz="1400">
                <a:latin typeface="Arial"/>
                <a:cs typeface="Arial"/>
              </a:rPr>
              <a:t>commodo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cursus,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massa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ornare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nibh,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bibendum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nibh </a:t>
            </a:r>
            <a:r>
              <a:rPr dirty="0" sz="1400">
                <a:latin typeface="Arial"/>
                <a:cs typeface="Arial"/>
              </a:rPr>
              <a:t>sapien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augue.</a:t>
            </a:r>
            <a:endParaRPr sz="1400">
              <a:latin typeface="Arial"/>
              <a:cs typeface="Arial"/>
            </a:endParaRPr>
          </a:p>
          <a:p>
            <a:pPr marL="12700" marR="53975">
              <a:lnSpc>
                <a:spcPct val="101000"/>
              </a:lnSpc>
              <a:spcBef>
                <a:spcPts val="1200"/>
              </a:spcBef>
            </a:pPr>
            <a:r>
              <a:rPr dirty="0" sz="1600" b="1">
                <a:solidFill>
                  <a:srgbClr val="64A73E"/>
                </a:solidFill>
                <a:latin typeface="Arial"/>
                <a:cs typeface="Arial"/>
              </a:rPr>
              <a:t>Sed</a:t>
            </a:r>
            <a:r>
              <a:rPr dirty="0" sz="1600" spc="-25" b="1">
                <a:solidFill>
                  <a:srgbClr val="64A73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4A73E"/>
                </a:solidFill>
                <a:latin typeface="Arial"/>
                <a:cs typeface="Arial"/>
              </a:rPr>
              <a:t>vel</a:t>
            </a:r>
            <a:r>
              <a:rPr dirty="0" sz="1600" spc="-10" b="1">
                <a:solidFill>
                  <a:srgbClr val="64A73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4A73E"/>
                </a:solidFill>
                <a:latin typeface="Arial"/>
                <a:cs typeface="Arial"/>
              </a:rPr>
              <a:t>est</a:t>
            </a:r>
            <a:r>
              <a:rPr dirty="0" sz="1600" spc="-10" b="1">
                <a:solidFill>
                  <a:srgbClr val="64A73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4A73E"/>
                </a:solidFill>
                <a:latin typeface="Arial"/>
                <a:cs typeface="Arial"/>
              </a:rPr>
              <a:t>quis</a:t>
            </a:r>
            <a:r>
              <a:rPr dirty="0" sz="1600" spc="-25" b="1">
                <a:solidFill>
                  <a:srgbClr val="64A73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4A73E"/>
                </a:solidFill>
                <a:latin typeface="Arial"/>
                <a:cs typeface="Arial"/>
              </a:rPr>
              <a:t>libero</a:t>
            </a:r>
            <a:r>
              <a:rPr dirty="0" sz="1600" spc="-20" b="1">
                <a:solidFill>
                  <a:srgbClr val="64A73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4A73E"/>
                </a:solidFill>
                <a:latin typeface="Arial"/>
                <a:cs typeface="Arial"/>
              </a:rPr>
              <a:t>hendrerit</a:t>
            </a:r>
            <a:r>
              <a:rPr dirty="0" sz="1600" spc="-10" b="1">
                <a:solidFill>
                  <a:srgbClr val="64A73E"/>
                </a:solidFill>
                <a:latin typeface="Arial"/>
                <a:cs typeface="Arial"/>
              </a:rPr>
              <a:t> ultrices </a:t>
            </a:r>
            <a:r>
              <a:rPr dirty="0" sz="1400">
                <a:latin typeface="Arial"/>
                <a:cs typeface="Arial"/>
              </a:rPr>
              <a:t>Suspendisse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potenti.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Praesent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dapibus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nulla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mauris </a:t>
            </a:r>
            <a:r>
              <a:rPr dirty="0" sz="1400">
                <a:latin typeface="Arial"/>
                <a:cs typeface="Arial"/>
              </a:rPr>
              <a:t>tincidunt,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suscipit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nibh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commodo.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Mauris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hendrerit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iaculis </a:t>
            </a:r>
            <a:r>
              <a:rPr dirty="0" sz="1400">
                <a:latin typeface="Arial"/>
                <a:cs typeface="Arial"/>
              </a:rPr>
              <a:t>ipsum,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quis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fringilla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sem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faucibus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gravida.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Vivamus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lobortis </a:t>
            </a:r>
            <a:r>
              <a:rPr dirty="0" sz="1400">
                <a:latin typeface="Arial"/>
                <a:cs typeface="Arial"/>
              </a:rPr>
              <a:t>lorem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justo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sollicitudin,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nec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lobortis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tellus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lacinia.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Nulla </a:t>
            </a:r>
            <a:r>
              <a:rPr dirty="0" sz="1400">
                <a:latin typeface="Arial"/>
                <a:cs typeface="Arial"/>
              </a:rPr>
              <a:t>eleifend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nunc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urna,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tincidunt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lacus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tincidunt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61B1A8A82CBE4A8DBD7416C4A1E8D6" ma:contentTypeVersion="27" ma:contentTypeDescription="Crear nuevo documento." ma:contentTypeScope="" ma:versionID="1dba613316c4fe12057ef5b7e876646d">
  <xsd:schema xmlns:xsd="http://www.w3.org/2001/XMLSchema" xmlns:xs="http://www.w3.org/2001/XMLSchema" xmlns:p="http://schemas.microsoft.com/office/2006/metadata/properties" xmlns:ns2="b7d10321-c9a1-4fd0-85ee-65f3d5bb7141" xmlns:ns3="fb6c1ed7-5446-4a3f-8513-05000aa4a562" targetNamespace="http://schemas.microsoft.com/office/2006/metadata/properties" ma:root="true" ma:fieldsID="ef4c54cb31011d9b7918962fb460d9b7" ns2:_="" ns3:_="">
    <xsd:import namespace="b7d10321-c9a1-4fd0-85ee-65f3d5bb7141"/>
    <xsd:import namespace="fb6c1ed7-5446-4a3f-8513-05000aa4a5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0321-c9a1-4fd0-85ee-65f3d5bb71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d06a5c8c-1a73-4ba3-b11e-d38f132e12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1ed7-5446-4a3f-8513-05000aa4a5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cc4cd87-33cb-4e1c-9796-1a2b135d9284}" ma:internalName="TaxCatchAll" ma:showField="CatchAllData" ma:web="fb6c1ed7-5446-4a3f-8513-05000aa4a5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d10321-c9a1-4fd0-85ee-65f3d5bb7141">
      <Terms xmlns="http://schemas.microsoft.com/office/infopath/2007/PartnerControls"/>
    </lcf76f155ced4ddcb4097134ff3c332f>
    <TaxCatchAll xmlns="fb6c1ed7-5446-4a3f-8513-05000aa4a562" xsi:nil="true"/>
  </documentManagement>
</p:properties>
</file>

<file path=customXml/itemProps1.xml><?xml version="1.0" encoding="utf-8"?>
<ds:datastoreItem xmlns:ds="http://schemas.openxmlformats.org/officeDocument/2006/customXml" ds:itemID="{EE7AB1C7-06CE-4971-9AE4-3320657190A2}"/>
</file>

<file path=customXml/itemProps2.xml><?xml version="1.0" encoding="utf-8"?>
<ds:datastoreItem xmlns:ds="http://schemas.openxmlformats.org/officeDocument/2006/customXml" ds:itemID="{C56C77A2-49A5-45CC-9F9E-8DEDF38B1E6A}"/>
</file>

<file path=customXml/itemProps3.xml><?xml version="1.0" encoding="utf-8"?>
<ds:datastoreItem xmlns:ds="http://schemas.openxmlformats.org/officeDocument/2006/customXml" ds:itemID="{84D3499E-ECCF-450B-8F73-694DCFCD2D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2025-11-13T10:08:02Z</dcterms:created>
  <dcterms:modified xsi:type="dcterms:W3CDTF">2025-11-13T10:08:02Z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0x0101004E61B1A8A82CBE4A8DBD7416C4A1E8D6</vt:lpwstr>
  </property>
</Properties>
</file>